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6" r:id="rId2"/>
    <p:sldId id="320" r:id="rId3"/>
    <p:sldId id="321" r:id="rId4"/>
    <p:sldId id="322" r:id="rId5"/>
    <p:sldId id="323" r:id="rId6"/>
    <p:sldId id="335" r:id="rId7"/>
    <p:sldId id="336" r:id="rId8"/>
    <p:sldId id="337" r:id="rId9"/>
    <p:sldId id="338" r:id="rId10"/>
    <p:sldId id="324" r:id="rId11"/>
    <p:sldId id="339" r:id="rId12"/>
    <p:sldId id="325" r:id="rId13"/>
    <p:sldId id="326" r:id="rId14"/>
    <p:sldId id="330" r:id="rId15"/>
    <p:sldId id="327" r:id="rId16"/>
    <p:sldId id="328" r:id="rId17"/>
    <p:sldId id="340" r:id="rId18"/>
    <p:sldId id="329" r:id="rId19"/>
    <p:sldId id="331" r:id="rId20"/>
    <p:sldId id="332" r:id="rId21"/>
    <p:sldId id="333" r:id="rId22"/>
    <p:sldId id="334" r:id="rId23"/>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F81BD"/>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064D29-0D1D-4132-85A6-36ADF7460DBE}" v="100" dt="2019-01-29T22:06:57.092"/>
    <p1510:client id="{94E48116-1B30-4191-211C-7FEE6BAC9C85}" v="1511" dt="2019-01-29T16:58:00.485"/>
    <p1510:client id="{9BBB99C5-2D4C-4A7E-BF93-100D441D1E61}" v="274" dt="2019-01-29T15:55:14.104"/>
    <p1510:client id="{46137C26-2C0D-4485-8B71-4B6015862AC1}" v="381" dt="2019-01-30T13:11:00.4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80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en White" userId="S::swhite@corefiling.com::d75eed76-60a8-4d47-bbce-3dde1ac13240" providerId="AD" clId="Web-{9BBB99C5-2D4C-4A7E-BF93-100D441D1E61}"/>
    <pc:docChg chg="modSld">
      <pc:chgData name="Stephen White" userId="S::swhite@corefiling.com::d75eed76-60a8-4d47-bbce-3dde1ac13240" providerId="AD" clId="Web-{9BBB99C5-2D4C-4A7E-BF93-100D441D1E61}" dt="2019-01-29T15:55:28.870" v="550"/>
      <pc:docMkLst>
        <pc:docMk/>
      </pc:docMkLst>
      <pc:sldChg chg="modSp">
        <pc:chgData name="Stephen White" userId="S::swhite@corefiling.com::d75eed76-60a8-4d47-bbce-3dde1ac13240" providerId="AD" clId="Web-{9BBB99C5-2D4C-4A7E-BF93-100D441D1E61}" dt="2019-01-29T15:32:20.408" v="439" actId="20577"/>
        <pc:sldMkLst>
          <pc:docMk/>
          <pc:sldMk cId="3093558158" sldId="321"/>
        </pc:sldMkLst>
        <pc:spChg chg="mod">
          <ac:chgData name="Stephen White" userId="S::swhite@corefiling.com::d75eed76-60a8-4d47-bbce-3dde1ac13240" providerId="AD" clId="Web-{9BBB99C5-2D4C-4A7E-BF93-100D441D1E61}" dt="2019-01-29T15:32:20.408" v="439" actId="20577"/>
          <ac:spMkLst>
            <pc:docMk/>
            <pc:sldMk cId="3093558158" sldId="321"/>
            <ac:spMk id="3" creationId="{ECC14852-C926-4BEE-A1E0-7BC1730D8D5A}"/>
          </ac:spMkLst>
        </pc:spChg>
      </pc:sldChg>
      <pc:sldChg chg="addSp delSp modSp modTransition modNotes">
        <pc:chgData name="Stephen White" userId="S::swhite@corefiling.com::d75eed76-60a8-4d47-bbce-3dde1ac13240" providerId="AD" clId="Web-{9BBB99C5-2D4C-4A7E-BF93-100D441D1E61}" dt="2019-01-29T15:55:28.870" v="550"/>
        <pc:sldMkLst>
          <pc:docMk/>
          <pc:sldMk cId="2809171374" sldId="325"/>
        </pc:sldMkLst>
        <pc:spChg chg="mod">
          <ac:chgData name="Stephen White" userId="S::swhite@corefiling.com::d75eed76-60a8-4d47-bbce-3dde1ac13240" providerId="AD" clId="Web-{9BBB99C5-2D4C-4A7E-BF93-100D441D1E61}" dt="2019-01-29T15:33:44.705" v="452" actId="20577"/>
          <ac:spMkLst>
            <pc:docMk/>
            <pc:sldMk cId="2809171374" sldId="325"/>
            <ac:spMk id="2" creationId="{E92D562B-78EE-403D-81CC-B7A8F43D043E}"/>
          </ac:spMkLst>
        </pc:spChg>
        <pc:spChg chg="mod">
          <ac:chgData name="Stephen White" userId="S::swhite@corefiling.com::d75eed76-60a8-4d47-bbce-3dde1ac13240" providerId="AD" clId="Web-{9BBB99C5-2D4C-4A7E-BF93-100D441D1E61}" dt="2019-01-29T15:40:19.218" v="537" actId="20577"/>
          <ac:spMkLst>
            <pc:docMk/>
            <pc:sldMk cId="2809171374" sldId="325"/>
            <ac:spMk id="3" creationId="{E503503D-EA34-46A1-A40A-EFC413BBE0ED}"/>
          </ac:spMkLst>
        </pc:spChg>
        <pc:picChg chg="add mod">
          <ac:chgData name="Stephen White" userId="S::swhite@corefiling.com::d75eed76-60a8-4d47-bbce-3dde1ac13240" providerId="AD" clId="Web-{9BBB99C5-2D4C-4A7E-BF93-100D441D1E61}" dt="2019-01-29T15:55:10.245" v="548" actId="1076"/>
          <ac:picMkLst>
            <pc:docMk/>
            <pc:sldMk cId="2809171374" sldId="325"/>
            <ac:picMk id="4" creationId="{4B00F809-907A-4355-B236-443ED5A10D0D}"/>
          </ac:picMkLst>
        </pc:picChg>
        <pc:picChg chg="add del mod">
          <ac:chgData name="Stephen White" userId="S::swhite@corefiling.com::d75eed76-60a8-4d47-bbce-3dde1ac13240" providerId="AD" clId="Web-{9BBB99C5-2D4C-4A7E-BF93-100D441D1E61}" dt="2019-01-29T15:41:02.109" v="541"/>
          <ac:picMkLst>
            <pc:docMk/>
            <pc:sldMk cId="2809171374" sldId="325"/>
            <ac:picMk id="6" creationId="{67AA6564-4934-4872-A217-FABDA08DB570}"/>
          </ac:picMkLst>
        </pc:picChg>
        <pc:picChg chg="add mod">
          <ac:chgData name="Stephen White" userId="S::swhite@corefiling.com::d75eed76-60a8-4d47-bbce-3dde1ac13240" providerId="AD" clId="Web-{9BBB99C5-2D4C-4A7E-BF93-100D441D1E61}" dt="2019-01-29T15:55:14.104" v="549" actId="14100"/>
          <ac:picMkLst>
            <pc:docMk/>
            <pc:sldMk cId="2809171374" sldId="325"/>
            <ac:picMk id="8" creationId="{6DA2102A-FE85-49A7-B897-9B9A0FA92058}"/>
          </ac:picMkLst>
        </pc:picChg>
      </pc:sldChg>
    </pc:docChg>
  </pc:docChgLst>
  <pc:docChgLst>
    <pc:chgData name="Stephen White" userId="S::swhite@corefiling.com::d75eed76-60a8-4d47-bbce-3dde1ac13240" providerId="AD" clId="Web-{D9D78974-81AD-4F30-B51E-03ABA5083CAD}"/>
    <pc:docChg chg="modSld">
      <pc:chgData name="Stephen White" userId="S::swhite@corefiling.com::d75eed76-60a8-4d47-bbce-3dde1ac13240" providerId="AD" clId="Web-{D9D78974-81AD-4F30-B51E-03ABA5083CAD}" dt="2019-01-25T11:53:33.387" v="11" actId="20577"/>
      <pc:docMkLst>
        <pc:docMk/>
      </pc:docMkLst>
      <pc:sldChg chg="modSp">
        <pc:chgData name="Stephen White" userId="S::swhite@corefiling.com::d75eed76-60a8-4d47-bbce-3dde1ac13240" providerId="AD" clId="Web-{D9D78974-81AD-4F30-B51E-03ABA5083CAD}" dt="2019-01-25T11:53:33.356" v="10" actId="20577"/>
        <pc:sldMkLst>
          <pc:docMk/>
          <pc:sldMk cId="2261577432" sldId="256"/>
        </pc:sldMkLst>
        <pc:spChg chg="mod">
          <ac:chgData name="Stephen White" userId="S::swhite@corefiling.com::d75eed76-60a8-4d47-bbce-3dde1ac13240" providerId="AD" clId="Web-{D9D78974-81AD-4F30-B51E-03ABA5083CAD}" dt="2019-01-25T11:53:33.356" v="10" actId="20577"/>
          <ac:spMkLst>
            <pc:docMk/>
            <pc:sldMk cId="2261577432" sldId="256"/>
            <ac:spMk id="2" creationId="{CE8B7BB7-B9C7-423B-9390-AE0A022FB526}"/>
          </ac:spMkLst>
        </pc:spChg>
      </pc:sldChg>
    </pc:docChg>
  </pc:docChgLst>
  <pc:docChgLst>
    <pc:chgData name="Stephen White" userId="S::swhite@corefiling.com::d75eed76-60a8-4d47-bbce-3dde1ac13240" providerId="AD" clId="Web-{94E48116-1B30-4191-211C-7FEE6BAC9C85}"/>
    <pc:docChg chg="modSld">
      <pc:chgData name="Stephen White" userId="S::swhite@corefiling.com::d75eed76-60a8-4d47-bbce-3dde1ac13240" providerId="AD" clId="Web-{94E48116-1B30-4191-211C-7FEE6BAC9C85}" dt="2019-01-29T16:58:03.204" v="3057" actId="20577"/>
      <pc:docMkLst>
        <pc:docMk/>
      </pc:docMkLst>
      <pc:sldChg chg="modSp">
        <pc:chgData name="Stephen White" userId="S::swhite@corefiling.com::d75eed76-60a8-4d47-bbce-3dde1ac13240" providerId="AD" clId="Web-{94E48116-1B30-4191-211C-7FEE6BAC9C85}" dt="2019-01-29T16:47:03.334" v="2868" actId="20577"/>
        <pc:sldMkLst>
          <pc:docMk/>
          <pc:sldMk cId="3093558158" sldId="321"/>
        </pc:sldMkLst>
        <pc:spChg chg="mod">
          <ac:chgData name="Stephen White" userId="S::swhite@corefiling.com::d75eed76-60a8-4d47-bbce-3dde1ac13240" providerId="AD" clId="Web-{94E48116-1B30-4191-211C-7FEE6BAC9C85}" dt="2019-01-29T16:47:03.334" v="2868" actId="20577"/>
          <ac:spMkLst>
            <pc:docMk/>
            <pc:sldMk cId="3093558158" sldId="321"/>
            <ac:spMk id="3" creationId="{ECC14852-C926-4BEE-A1E0-7BC1730D8D5A}"/>
          </ac:spMkLst>
        </pc:spChg>
      </pc:sldChg>
      <pc:sldChg chg="addSp delSp modSp modTransition addAnim modAnim">
        <pc:chgData name="Stephen White" userId="S::swhite@corefiling.com::d75eed76-60a8-4d47-bbce-3dde1ac13240" providerId="AD" clId="Web-{94E48116-1B30-4191-211C-7FEE6BAC9C85}" dt="2019-01-29T16:03:22.713" v="389" actId="20577"/>
        <pc:sldMkLst>
          <pc:docMk/>
          <pc:sldMk cId="2809171374" sldId="325"/>
        </pc:sldMkLst>
        <pc:spChg chg="mod">
          <ac:chgData name="Stephen White" userId="S::swhite@corefiling.com::d75eed76-60a8-4d47-bbce-3dde1ac13240" providerId="AD" clId="Web-{94E48116-1B30-4191-211C-7FEE6BAC9C85}" dt="2019-01-29T16:03:22.713" v="389" actId="20577"/>
          <ac:spMkLst>
            <pc:docMk/>
            <pc:sldMk cId="2809171374" sldId="325"/>
            <ac:spMk id="3" creationId="{E503503D-EA34-46A1-A40A-EFC413BBE0ED}"/>
          </ac:spMkLst>
        </pc:spChg>
        <pc:picChg chg="ord">
          <ac:chgData name="Stephen White" userId="S::swhite@corefiling.com::d75eed76-60a8-4d47-bbce-3dde1ac13240" providerId="AD" clId="Web-{94E48116-1B30-4191-211C-7FEE6BAC9C85}" dt="2019-01-29T15:57:29.372" v="5"/>
          <ac:picMkLst>
            <pc:docMk/>
            <pc:sldMk cId="2809171374" sldId="325"/>
            <ac:picMk id="4" creationId="{4B00F809-907A-4355-B236-443ED5A10D0D}"/>
          </ac:picMkLst>
        </pc:picChg>
        <pc:picChg chg="add del mod">
          <ac:chgData name="Stephen White" userId="S::swhite@corefiling.com::d75eed76-60a8-4d47-bbce-3dde1ac13240" providerId="AD" clId="Web-{94E48116-1B30-4191-211C-7FEE6BAC9C85}" dt="2019-01-29T15:58:24.934" v="9"/>
          <ac:picMkLst>
            <pc:docMk/>
            <pc:sldMk cId="2809171374" sldId="325"/>
            <ac:picMk id="5" creationId="{A3E0C656-D995-4C5E-A65B-DBF80420850D}"/>
          </ac:picMkLst>
        </pc:picChg>
        <pc:picChg chg="add del mod">
          <ac:chgData name="Stephen White" userId="S::swhite@corefiling.com::d75eed76-60a8-4d47-bbce-3dde1ac13240" providerId="AD" clId="Web-{94E48116-1B30-4191-211C-7FEE6BAC9C85}" dt="2019-01-29T15:58:38.059" v="11"/>
          <ac:picMkLst>
            <pc:docMk/>
            <pc:sldMk cId="2809171374" sldId="325"/>
            <ac:picMk id="7" creationId="{E693DC02-D0F5-4E0D-B8EB-B440D2799C5D}"/>
          </ac:picMkLst>
        </pc:picChg>
        <pc:picChg chg="mod ord">
          <ac:chgData name="Stephen White" userId="S::swhite@corefiling.com::d75eed76-60a8-4d47-bbce-3dde1ac13240" providerId="AD" clId="Web-{94E48116-1B30-4191-211C-7FEE6BAC9C85}" dt="2019-01-29T15:59:16.965" v="14"/>
          <ac:picMkLst>
            <pc:docMk/>
            <pc:sldMk cId="2809171374" sldId="325"/>
            <ac:picMk id="8" creationId="{6DA2102A-FE85-49A7-B897-9B9A0FA92058}"/>
          </ac:picMkLst>
        </pc:picChg>
        <pc:picChg chg="add mod">
          <ac:chgData name="Stephen White" userId="S::swhite@corefiling.com::d75eed76-60a8-4d47-bbce-3dde1ac13240" providerId="AD" clId="Web-{94E48116-1B30-4191-211C-7FEE6BAC9C85}" dt="2019-01-29T15:59:40.949" v="18" actId="14100"/>
          <ac:picMkLst>
            <pc:docMk/>
            <pc:sldMk cId="2809171374" sldId="325"/>
            <ac:picMk id="10" creationId="{981FDEE0-CDCA-4130-A415-13013EB9399A}"/>
          </ac:picMkLst>
        </pc:picChg>
      </pc:sldChg>
      <pc:sldChg chg="modSp modNotes">
        <pc:chgData name="Stephen White" userId="S::swhite@corefiling.com::d75eed76-60a8-4d47-bbce-3dde1ac13240" providerId="AD" clId="Web-{94E48116-1B30-4191-211C-7FEE6BAC9C85}" dt="2019-01-29T16:06:34.883" v="991" actId="20577"/>
        <pc:sldMkLst>
          <pc:docMk/>
          <pc:sldMk cId="690295261" sldId="326"/>
        </pc:sldMkLst>
        <pc:spChg chg="mod">
          <ac:chgData name="Stephen White" userId="S::swhite@corefiling.com::d75eed76-60a8-4d47-bbce-3dde1ac13240" providerId="AD" clId="Web-{94E48116-1B30-4191-211C-7FEE6BAC9C85}" dt="2019-01-29T16:03:39.354" v="400" actId="20577"/>
          <ac:spMkLst>
            <pc:docMk/>
            <pc:sldMk cId="690295261" sldId="326"/>
            <ac:spMk id="2" creationId="{FFFB9CA8-C5D4-4711-93C0-6AB35285A455}"/>
          </ac:spMkLst>
        </pc:spChg>
        <pc:spChg chg="mod">
          <ac:chgData name="Stephen White" userId="S::swhite@corefiling.com::d75eed76-60a8-4d47-bbce-3dde1ac13240" providerId="AD" clId="Web-{94E48116-1B30-4191-211C-7FEE6BAC9C85}" dt="2019-01-29T16:06:34.883" v="991" actId="20577"/>
          <ac:spMkLst>
            <pc:docMk/>
            <pc:sldMk cId="690295261" sldId="326"/>
            <ac:spMk id="3" creationId="{AC4A3C49-9613-43CD-B415-6E3D10CFF7C2}"/>
          </ac:spMkLst>
        </pc:spChg>
      </pc:sldChg>
      <pc:sldChg chg="modSp">
        <pc:chgData name="Stephen White" userId="S::swhite@corefiling.com::d75eed76-60a8-4d47-bbce-3dde1ac13240" providerId="AD" clId="Web-{94E48116-1B30-4191-211C-7FEE6BAC9C85}" dt="2019-01-29T16:58:00.485" v="3055" actId="20577"/>
        <pc:sldMkLst>
          <pc:docMk/>
          <pc:sldMk cId="2575756911" sldId="328"/>
        </pc:sldMkLst>
        <pc:spChg chg="mod">
          <ac:chgData name="Stephen White" userId="S::swhite@corefiling.com::d75eed76-60a8-4d47-bbce-3dde1ac13240" providerId="AD" clId="Web-{94E48116-1B30-4191-211C-7FEE6BAC9C85}" dt="2019-01-29T16:58:00.485" v="3055" actId="20577"/>
          <ac:spMkLst>
            <pc:docMk/>
            <pc:sldMk cId="2575756911" sldId="328"/>
            <ac:spMk id="3" creationId="{5B599385-993E-47C7-9D93-7BD4F235C1E0}"/>
          </ac:spMkLst>
        </pc:spChg>
      </pc:sldChg>
      <pc:sldChg chg="modSp modNotes">
        <pc:chgData name="Stephen White" userId="S::swhite@corefiling.com::d75eed76-60a8-4d47-bbce-3dde1ac13240" providerId="AD" clId="Web-{94E48116-1B30-4191-211C-7FEE6BAC9C85}" dt="2019-01-29T16:51:58.644" v="2902" actId="20577"/>
        <pc:sldMkLst>
          <pc:docMk/>
          <pc:sldMk cId="513102651" sldId="329"/>
        </pc:sldMkLst>
        <pc:spChg chg="mod">
          <ac:chgData name="Stephen White" userId="S::swhite@corefiling.com::d75eed76-60a8-4d47-bbce-3dde1ac13240" providerId="AD" clId="Web-{94E48116-1B30-4191-211C-7FEE6BAC9C85}" dt="2019-01-29T16:27:15.546" v="1932" actId="20577"/>
          <ac:spMkLst>
            <pc:docMk/>
            <pc:sldMk cId="513102651" sldId="329"/>
            <ac:spMk id="2" creationId="{F8E31932-982B-440F-A563-3617DC2E224F}"/>
          </ac:spMkLst>
        </pc:spChg>
        <pc:spChg chg="mod">
          <ac:chgData name="Stephen White" userId="S::swhite@corefiling.com::d75eed76-60a8-4d47-bbce-3dde1ac13240" providerId="AD" clId="Web-{94E48116-1B30-4191-211C-7FEE6BAC9C85}" dt="2019-01-29T16:51:58.644" v="2902" actId="20577"/>
          <ac:spMkLst>
            <pc:docMk/>
            <pc:sldMk cId="513102651" sldId="329"/>
            <ac:spMk id="3" creationId="{834C6A7B-EB94-4477-B821-CB2B9B9CE376}"/>
          </ac:spMkLst>
        </pc:spChg>
      </pc:sldChg>
      <pc:sldChg chg="modSp">
        <pc:chgData name="Stephen White" userId="S::swhite@corefiling.com::d75eed76-60a8-4d47-bbce-3dde1ac13240" providerId="AD" clId="Web-{94E48116-1B30-4191-211C-7FEE6BAC9C85}" dt="2019-01-29T16:57:00.126" v="2957" actId="20577"/>
        <pc:sldMkLst>
          <pc:docMk/>
          <pc:sldMk cId="2088667231" sldId="330"/>
        </pc:sldMkLst>
        <pc:spChg chg="mod">
          <ac:chgData name="Stephen White" userId="S::swhite@corefiling.com::d75eed76-60a8-4d47-bbce-3dde1ac13240" providerId="AD" clId="Web-{94E48116-1B30-4191-211C-7FEE6BAC9C85}" dt="2019-01-29T16:10:04.540" v="1001" actId="20577"/>
          <ac:spMkLst>
            <pc:docMk/>
            <pc:sldMk cId="2088667231" sldId="330"/>
            <ac:spMk id="2" creationId="{F3B7922E-3263-4876-820A-70013763A16D}"/>
          </ac:spMkLst>
        </pc:spChg>
        <pc:spChg chg="mod">
          <ac:chgData name="Stephen White" userId="S::swhite@corefiling.com::d75eed76-60a8-4d47-bbce-3dde1ac13240" providerId="AD" clId="Web-{94E48116-1B30-4191-211C-7FEE6BAC9C85}" dt="2019-01-29T16:57:00.126" v="2957" actId="20577"/>
          <ac:spMkLst>
            <pc:docMk/>
            <pc:sldMk cId="2088667231" sldId="330"/>
            <ac:spMk id="3" creationId="{5D78880B-10E5-4EA1-8CAB-43103644D945}"/>
          </ac:spMkLst>
        </pc:spChg>
      </pc:sldChg>
      <pc:sldChg chg="modSp modNotes">
        <pc:chgData name="Stephen White" userId="S::swhite@corefiling.com::d75eed76-60a8-4d47-bbce-3dde1ac13240" providerId="AD" clId="Web-{94E48116-1B30-4191-211C-7FEE6BAC9C85}" dt="2019-01-29T16:46:11.850" v="2801" actId="20577"/>
        <pc:sldMkLst>
          <pc:docMk/>
          <pc:sldMk cId="3968325006" sldId="332"/>
        </pc:sldMkLst>
        <pc:spChg chg="mod">
          <ac:chgData name="Stephen White" userId="S::swhite@corefiling.com::d75eed76-60a8-4d47-bbce-3dde1ac13240" providerId="AD" clId="Web-{94E48116-1B30-4191-211C-7FEE6BAC9C85}" dt="2019-01-29T16:34:16.168" v="2185" actId="20577"/>
          <ac:spMkLst>
            <pc:docMk/>
            <pc:sldMk cId="3968325006" sldId="332"/>
            <ac:spMk id="2" creationId="{225969B6-C621-4B9D-BC8D-B859E393F709}"/>
          </ac:spMkLst>
        </pc:spChg>
        <pc:spChg chg="mod">
          <ac:chgData name="Stephen White" userId="S::swhite@corefiling.com::d75eed76-60a8-4d47-bbce-3dde1ac13240" providerId="AD" clId="Web-{94E48116-1B30-4191-211C-7FEE6BAC9C85}" dt="2019-01-29T16:46:11.850" v="2801" actId="20577"/>
          <ac:spMkLst>
            <pc:docMk/>
            <pc:sldMk cId="3968325006" sldId="332"/>
            <ac:spMk id="3" creationId="{1F299D5F-FF18-40FE-A010-AA39BF32BA31}"/>
          </ac:spMkLst>
        </pc:spChg>
      </pc:sldChg>
    </pc:docChg>
  </pc:docChgLst>
  <pc:docChgLst>
    <pc:chgData name="Stephen White" userId="S::swhite@corefiling.com::d75eed76-60a8-4d47-bbce-3dde1ac13240" providerId="AD" clId="Web-{42B5E973-6A6E-5BE0-A51F-157EE52A74C0}"/>
    <pc:docChg chg="modSld">
      <pc:chgData name="Stephen White" userId="S::swhite@corefiling.com::d75eed76-60a8-4d47-bbce-3dde1ac13240" providerId="AD" clId="Web-{42B5E973-6A6E-5BE0-A51F-157EE52A74C0}" dt="2019-01-30T00:44:49.584" v="17" actId="20577"/>
      <pc:docMkLst>
        <pc:docMk/>
      </pc:docMkLst>
      <pc:sldChg chg="modSp">
        <pc:chgData name="Stephen White" userId="S::swhite@corefiling.com::d75eed76-60a8-4d47-bbce-3dde1ac13240" providerId="AD" clId="Web-{42B5E973-6A6E-5BE0-A51F-157EE52A74C0}" dt="2019-01-30T00:43:27.100" v="4" actId="20577"/>
        <pc:sldMkLst>
          <pc:docMk/>
          <pc:sldMk cId="2809171374" sldId="325"/>
        </pc:sldMkLst>
        <pc:spChg chg="mod">
          <ac:chgData name="Stephen White" userId="S::swhite@corefiling.com::d75eed76-60a8-4d47-bbce-3dde1ac13240" providerId="AD" clId="Web-{42B5E973-6A6E-5BE0-A51F-157EE52A74C0}" dt="2019-01-30T00:43:27.100" v="4" actId="20577"/>
          <ac:spMkLst>
            <pc:docMk/>
            <pc:sldMk cId="2809171374" sldId="325"/>
            <ac:spMk id="3" creationId="{E503503D-EA34-46A1-A40A-EFC413BBE0ED}"/>
          </ac:spMkLst>
        </pc:spChg>
      </pc:sldChg>
      <pc:sldChg chg="modSp">
        <pc:chgData name="Stephen White" userId="S::swhite@corefiling.com::d75eed76-60a8-4d47-bbce-3dde1ac13240" providerId="AD" clId="Web-{42B5E973-6A6E-5BE0-A51F-157EE52A74C0}" dt="2019-01-30T00:43:38.193" v="10" actId="20577"/>
        <pc:sldMkLst>
          <pc:docMk/>
          <pc:sldMk cId="2088667231" sldId="330"/>
        </pc:sldMkLst>
        <pc:spChg chg="mod">
          <ac:chgData name="Stephen White" userId="S::swhite@corefiling.com::d75eed76-60a8-4d47-bbce-3dde1ac13240" providerId="AD" clId="Web-{42B5E973-6A6E-5BE0-A51F-157EE52A74C0}" dt="2019-01-30T00:43:38.193" v="10" actId="20577"/>
          <ac:spMkLst>
            <pc:docMk/>
            <pc:sldMk cId="2088667231" sldId="330"/>
            <ac:spMk id="3" creationId="{5D78880B-10E5-4EA1-8CAB-43103644D945}"/>
          </ac:spMkLst>
        </pc:spChg>
      </pc:sldChg>
      <pc:sldChg chg="modSp">
        <pc:chgData name="Stephen White" userId="S::swhite@corefiling.com::d75eed76-60a8-4d47-bbce-3dde1ac13240" providerId="AD" clId="Web-{42B5E973-6A6E-5BE0-A51F-157EE52A74C0}" dt="2019-01-30T00:44:49.584" v="16" actId="20577"/>
        <pc:sldMkLst>
          <pc:docMk/>
          <pc:sldMk cId="3968325006" sldId="332"/>
        </pc:sldMkLst>
        <pc:spChg chg="mod">
          <ac:chgData name="Stephen White" userId="S::swhite@corefiling.com::d75eed76-60a8-4d47-bbce-3dde1ac13240" providerId="AD" clId="Web-{42B5E973-6A6E-5BE0-A51F-157EE52A74C0}" dt="2019-01-30T00:44:49.584" v="16" actId="20577"/>
          <ac:spMkLst>
            <pc:docMk/>
            <pc:sldMk cId="3968325006" sldId="332"/>
            <ac:spMk id="3" creationId="{1F299D5F-FF18-40FE-A010-AA39BF32BA31}"/>
          </ac:spMkLst>
        </pc:spChg>
      </pc:sldChg>
    </pc:docChg>
  </pc:docChgLst>
  <pc:docChgLst>
    <pc:chgData name="Stephen White" userId="S::swhite@corefiling.com::d75eed76-60a8-4d47-bbce-3dde1ac13240" providerId="AD" clId="Web-{F975E45F-06B6-E066-611D-DC3882C8DA82}"/>
    <pc:docChg chg="modSld">
      <pc:chgData name="Stephen White" userId="S::swhite@corefiling.com::d75eed76-60a8-4d47-bbce-3dde1ac13240" providerId="AD" clId="Web-{F975E45F-06B6-E066-611D-DC3882C8DA82}" dt="2019-01-29T17:01:12.734" v="186"/>
      <pc:docMkLst>
        <pc:docMk/>
      </pc:docMkLst>
      <pc:sldChg chg="modNotes">
        <pc:chgData name="Stephen White" userId="S::swhite@corefiling.com::d75eed76-60a8-4d47-bbce-3dde1ac13240" providerId="AD" clId="Web-{F975E45F-06B6-E066-611D-DC3882C8DA82}" dt="2019-01-29T17:01:12.734" v="186"/>
        <pc:sldMkLst>
          <pc:docMk/>
          <pc:sldMk cId="513102651" sldId="329"/>
        </pc:sldMkLst>
      </pc:sldChg>
    </pc:docChg>
  </pc:docChgLst>
  <pc:docChgLst>
    <pc:chgData name="Stephen White" userId="d75eed76-60a8-4d47-bbce-3dde1ac13240" providerId="ADAL" clId="{46137C26-2C0D-4485-8B71-4B6015862AC1}"/>
    <pc:docChg chg="undo custSel modSld">
      <pc:chgData name="Stephen White" userId="d75eed76-60a8-4d47-bbce-3dde1ac13240" providerId="ADAL" clId="{46137C26-2C0D-4485-8B71-4B6015862AC1}" dt="2019-01-30T13:11:00.487" v="380"/>
      <pc:docMkLst>
        <pc:docMk/>
      </pc:docMkLst>
      <pc:sldChg chg="modSp">
        <pc:chgData name="Stephen White" userId="d75eed76-60a8-4d47-bbce-3dde1ac13240" providerId="ADAL" clId="{46137C26-2C0D-4485-8B71-4B6015862AC1}" dt="2019-01-30T13:04:50.172" v="349" actId="27636"/>
        <pc:sldMkLst>
          <pc:docMk/>
          <pc:sldMk cId="2809171374" sldId="325"/>
        </pc:sldMkLst>
        <pc:spChg chg="mod">
          <ac:chgData name="Stephen White" userId="d75eed76-60a8-4d47-bbce-3dde1ac13240" providerId="ADAL" clId="{46137C26-2C0D-4485-8B71-4B6015862AC1}" dt="2019-01-30T13:04:50.172" v="349" actId="27636"/>
          <ac:spMkLst>
            <pc:docMk/>
            <pc:sldMk cId="2809171374" sldId="325"/>
            <ac:spMk id="3" creationId="{E503503D-EA34-46A1-A40A-EFC413BBE0ED}"/>
          </ac:spMkLst>
        </pc:spChg>
      </pc:sldChg>
      <pc:sldChg chg="modSp modAnim">
        <pc:chgData name="Stephen White" userId="d75eed76-60a8-4d47-bbce-3dde1ac13240" providerId="ADAL" clId="{46137C26-2C0D-4485-8B71-4B6015862AC1}" dt="2019-01-30T13:04:50.182" v="350" actId="27636"/>
        <pc:sldMkLst>
          <pc:docMk/>
          <pc:sldMk cId="690295261" sldId="326"/>
        </pc:sldMkLst>
        <pc:spChg chg="mod">
          <ac:chgData name="Stephen White" userId="d75eed76-60a8-4d47-bbce-3dde1ac13240" providerId="ADAL" clId="{46137C26-2C0D-4485-8B71-4B6015862AC1}" dt="2019-01-30T13:04:50.182" v="350" actId="27636"/>
          <ac:spMkLst>
            <pc:docMk/>
            <pc:sldMk cId="690295261" sldId="326"/>
            <ac:spMk id="3" creationId="{AC4A3C49-9613-43CD-B415-6E3D10CFF7C2}"/>
          </ac:spMkLst>
        </pc:spChg>
      </pc:sldChg>
      <pc:sldChg chg="addSp modSp modAnim">
        <pc:chgData name="Stephen White" userId="d75eed76-60a8-4d47-bbce-3dde1ac13240" providerId="ADAL" clId="{46137C26-2C0D-4485-8B71-4B6015862AC1}" dt="2019-01-30T13:11:00.487" v="380"/>
        <pc:sldMkLst>
          <pc:docMk/>
          <pc:sldMk cId="2088667231" sldId="330"/>
        </pc:sldMkLst>
        <pc:picChg chg="add mod">
          <ac:chgData name="Stephen White" userId="d75eed76-60a8-4d47-bbce-3dde1ac13240" providerId="ADAL" clId="{46137C26-2C0D-4485-8B71-4B6015862AC1}" dt="2019-01-30T13:05:00.751" v="352" actId="1076"/>
          <ac:picMkLst>
            <pc:docMk/>
            <pc:sldMk cId="2088667231" sldId="330"/>
            <ac:picMk id="5" creationId="{292FF49C-4EEA-4421-BDB5-A5253B9760F7}"/>
          </ac:picMkLst>
        </pc:picChg>
      </pc:sldChg>
      <pc:sldChg chg="modSp">
        <pc:chgData name="Stephen White" userId="d75eed76-60a8-4d47-bbce-3dde1ac13240" providerId="ADAL" clId="{46137C26-2C0D-4485-8B71-4B6015862AC1}" dt="2019-01-30T12:39:11.348" v="319" actId="20577"/>
        <pc:sldMkLst>
          <pc:docMk/>
          <pc:sldMk cId="3968325006" sldId="332"/>
        </pc:sldMkLst>
        <pc:spChg chg="mod">
          <ac:chgData name="Stephen White" userId="d75eed76-60a8-4d47-bbce-3dde1ac13240" providerId="ADAL" clId="{46137C26-2C0D-4485-8B71-4B6015862AC1}" dt="2019-01-30T12:39:11.348" v="319" actId="20577"/>
          <ac:spMkLst>
            <pc:docMk/>
            <pc:sldMk cId="3968325006" sldId="332"/>
            <ac:spMk id="3" creationId="{1F299D5F-FF18-40FE-A010-AA39BF32BA31}"/>
          </ac:spMkLst>
        </pc:spChg>
      </pc:sldChg>
      <pc:sldChg chg="modSp modNotesTx">
        <pc:chgData name="Stephen White" userId="d75eed76-60a8-4d47-bbce-3dde1ac13240" providerId="ADAL" clId="{46137C26-2C0D-4485-8B71-4B6015862AC1}" dt="2019-01-30T12:39:39.042" v="345" actId="20577"/>
        <pc:sldMkLst>
          <pc:docMk/>
          <pc:sldMk cId="1790167037" sldId="333"/>
        </pc:sldMkLst>
        <pc:spChg chg="mod">
          <ac:chgData name="Stephen White" userId="d75eed76-60a8-4d47-bbce-3dde1ac13240" providerId="ADAL" clId="{46137C26-2C0D-4485-8B71-4B6015862AC1}" dt="2019-01-30T12:35:48.557" v="23" actId="5793"/>
          <ac:spMkLst>
            <pc:docMk/>
            <pc:sldMk cId="1790167037" sldId="333"/>
            <ac:spMk id="2" creationId="{A6624E9B-41BB-4D05-9C4C-2DFFEB910EAE}"/>
          </ac:spMkLst>
        </pc:spChg>
        <pc:spChg chg="mod">
          <ac:chgData name="Stephen White" userId="d75eed76-60a8-4d47-bbce-3dde1ac13240" providerId="ADAL" clId="{46137C26-2C0D-4485-8B71-4B6015862AC1}" dt="2019-01-30T12:39:27.197" v="339" actId="20577"/>
          <ac:spMkLst>
            <pc:docMk/>
            <pc:sldMk cId="1790167037" sldId="333"/>
            <ac:spMk id="3" creationId="{4ADE85B1-1B0B-42B1-AAA9-F9207B3BBA44}"/>
          </ac:spMkLst>
        </pc:spChg>
      </pc:sldChg>
    </pc:docChg>
  </pc:docChgLst>
  <pc:docChgLst>
    <pc:chgData name="David North" userId="76a8d149-49e2-455c-b2da-febe8e580062" providerId="ADAL" clId="{75064D29-0D1D-4132-85A6-36ADF7460DBE}"/>
    <pc:docChg chg="undo custSel addSld modSld sldOrd">
      <pc:chgData name="David North" userId="76a8d149-49e2-455c-b2da-febe8e580062" providerId="ADAL" clId="{75064D29-0D1D-4132-85A6-36ADF7460DBE}" dt="2019-01-29T22:10:56.183" v="9871" actId="20577"/>
      <pc:docMkLst>
        <pc:docMk/>
      </pc:docMkLst>
      <pc:sldChg chg="addSp delSp modSp">
        <pc:chgData name="David North" userId="76a8d149-49e2-455c-b2da-febe8e580062" providerId="ADAL" clId="{75064D29-0D1D-4132-85A6-36ADF7460DBE}" dt="2019-01-28T13:06:27.332" v="1168" actId="478"/>
        <pc:sldMkLst>
          <pc:docMk/>
          <pc:sldMk cId="2261577432" sldId="256"/>
        </pc:sldMkLst>
        <pc:spChg chg="mod">
          <ac:chgData name="David North" userId="76a8d149-49e2-455c-b2da-febe8e580062" providerId="ADAL" clId="{75064D29-0D1D-4132-85A6-36ADF7460DBE}" dt="2019-01-25T11:53:50.056" v="842" actId="20577"/>
          <ac:spMkLst>
            <pc:docMk/>
            <pc:sldMk cId="2261577432" sldId="256"/>
            <ac:spMk id="21" creationId="{0449AA95-9EC7-6741-B750-B7B9A192A8EE}"/>
          </ac:spMkLst>
        </pc:spChg>
        <pc:graphicFrameChg chg="add del modGraphic">
          <ac:chgData name="David North" userId="76a8d149-49e2-455c-b2da-febe8e580062" providerId="ADAL" clId="{75064D29-0D1D-4132-85A6-36ADF7460DBE}" dt="2019-01-28T13:06:27.332" v="1168" actId="478"/>
          <ac:graphicFrameMkLst>
            <pc:docMk/>
            <pc:sldMk cId="2261577432" sldId="256"/>
            <ac:graphicFrameMk id="4" creationId="{F472157A-839F-4071-902F-A75A56E3C5F9}"/>
          </ac:graphicFrameMkLst>
        </pc:graphicFrameChg>
      </pc:sldChg>
      <pc:sldChg chg="addSp delSp modSp modNotesTx">
        <pc:chgData name="David North" userId="76a8d149-49e2-455c-b2da-febe8e580062" providerId="ADAL" clId="{75064D29-0D1D-4132-85A6-36ADF7460DBE}" dt="2019-01-28T13:12:05.798" v="1584" actId="20577"/>
        <pc:sldMkLst>
          <pc:docMk/>
          <pc:sldMk cId="2862032311" sldId="320"/>
        </pc:sldMkLst>
        <pc:spChg chg="mod">
          <ac:chgData name="David North" userId="76a8d149-49e2-455c-b2da-febe8e580062" providerId="ADAL" clId="{75064D29-0D1D-4132-85A6-36ADF7460DBE}" dt="2019-01-28T13:08:16.265" v="1185" actId="20577"/>
          <ac:spMkLst>
            <pc:docMk/>
            <pc:sldMk cId="2862032311" sldId="320"/>
            <ac:spMk id="2" creationId="{D23E63BD-DBE2-BF47-A9E2-640E6A1E23E7}"/>
          </ac:spMkLst>
        </pc:spChg>
        <pc:spChg chg="del mod">
          <ac:chgData name="David North" userId="76a8d149-49e2-455c-b2da-febe8e580062" providerId="ADAL" clId="{75064D29-0D1D-4132-85A6-36ADF7460DBE}" dt="2019-01-28T13:07:50.918" v="1170"/>
          <ac:spMkLst>
            <pc:docMk/>
            <pc:sldMk cId="2862032311" sldId="320"/>
            <ac:spMk id="3" creationId="{81735B9E-F263-7B45-8DAF-FE7053D6640F}"/>
          </ac:spMkLst>
        </pc:spChg>
        <pc:picChg chg="add mod">
          <ac:chgData name="David North" userId="76a8d149-49e2-455c-b2da-febe8e580062" providerId="ADAL" clId="{75064D29-0D1D-4132-85A6-36ADF7460DBE}" dt="2019-01-28T13:08:13.180" v="1174" actId="1076"/>
          <ac:picMkLst>
            <pc:docMk/>
            <pc:sldMk cId="2862032311" sldId="320"/>
            <ac:picMk id="5" creationId="{D5D22345-2F80-4946-9E88-E6CFA60EC3EC}"/>
          </ac:picMkLst>
        </pc:picChg>
      </pc:sldChg>
      <pc:sldChg chg="modSp add">
        <pc:chgData name="David North" userId="76a8d149-49e2-455c-b2da-febe8e580062" providerId="ADAL" clId="{75064D29-0D1D-4132-85A6-36ADF7460DBE}" dt="2019-01-25T11:39:32.446" v="29" actId="20577"/>
        <pc:sldMkLst>
          <pc:docMk/>
          <pc:sldMk cId="3093558158" sldId="321"/>
        </pc:sldMkLst>
        <pc:spChg chg="mod">
          <ac:chgData name="David North" userId="76a8d149-49e2-455c-b2da-febe8e580062" providerId="ADAL" clId="{75064D29-0D1D-4132-85A6-36ADF7460DBE}" dt="2019-01-25T11:39:32.446" v="29" actId="20577"/>
          <ac:spMkLst>
            <pc:docMk/>
            <pc:sldMk cId="3093558158" sldId="321"/>
            <ac:spMk id="2" creationId="{9581476D-BB30-47E9-9D32-5CA12B4508BF}"/>
          </ac:spMkLst>
        </pc:spChg>
      </pc:sldChg>
      <pc:sldChg chg="modSp add modNotesTx">
        <pc:chgData name="David North" userId="76a8d149-49e2-455c-b2da-febe8e580062" providerId="ADAL" clId="{75064D29-0D1D-4132-85A6-36ADF7460DBE}" dt="2019-01-28T13:14:07.681" v="2112" actId="20577"/>
        <pc:sldMkLst>
          <pc:docMk/>
          <pc:sldMk cId="2059344952" sldId="322"/>
        </pc:sldMkLst>
        <pc:spChg chg="mod">
          <ac:chgData name="David North" userId="76a8d149-49e2-455c-b2da-febe8e580062" providerId="ADAL" clId="{75064D29-0D1D-4132-85A6-36ADF7460DBE}" dt="2019-01-25T11:39:42.383" v="67" actId="20577"/>
          <ac:spMkLst>
            <pc:docMk/>
            <pc:sldMk cId="2059344952" sldId="322"/>
            <ac:spMk id="2" creationId="{DFCC28E6-7F54-4C99-82AC-8E7B1F0D9D1A}"/>
          </ac:spMkLst>
        </pc:spChg>
        <pc:spChg chg="mod">
          <ac:chgData name="David North" userId="76a8d149-49e2-455c-b2da-febe8e580062" providerId="ADAL" clId="{75064D29-0D1D-4132-85A6-36ADF7460DBE}" dt="2019-01-25T17:44:51.149" v="1125" actId="20577"/>
          <ac:spMkLst>
            <pc:docMk/>
            <pc:sldMk cId="2059344952" sldId="322"/>
            <ac:spMk id="3" creationId="{CE2F9525-8E83-4626-B01F-E942CB35B20A}"/>
          </ac:spMkLst>
        </pc:spChg>
      </pc:sldChg>
      <pc:sldChg chg="addSp delSp modSp add modNotesTx">
        <pc:chgData name="David North" userId="76a8d149-49e2-455c-b2da-febe8e580062" providerId="ADAL" clId="{75064D29-0D1D-4132-85A6-36ADF7460DBE}" dt="2019-01-28T21:57:50.041" v="2969" actId="20577"/>
        <pc:sldMkLst>
          <pc:docMk/>
          <pc:sldMk cId="1523949227" sldId="323"/>
        </pc:sldMkLst>
        <pc:spChg chg="mod">
          <ac:chgData name="David North" userId="76a8d149-49e2-455c-b2da-febe8e580062" providerId="ADAL" clId="{75064D29-0D1D-4132-85A6-36ADF7460DBE}" dt="2019-01-25T11:40:31.167" v="95" actId="20577"/>
          <ac:spMkLst>
            <pc:docMk/>
            <pc:sldMk cId="1523949227" sldId="323"/>
            <ac:spMk id="2" creationId="{B37EE82F-9415-4B2D-A4D6-B84A6B06DB7D}"/>
          </ac:spMkLst>
        </pc:spChg>
        <pc:spChg chg="mod">
          <ac:chgData name="David North" userId="76a8d149-49e2-455c-b2da-febe8e580062" providerId="ADAL" clId="{75064D29-0D1D-4132-85A6-36ADF7460DBE}" dt="2019-01-28T21:56:33.875" v="2964" actId="20577"/>
          <ac:spMkLst>
            <pc:docMk/>
            <pc:sldMk cId="1523949227" sldId="323"/>
            <ac:spMk id="3" creationId="{08028470-B0E1-4934-91F3-65D4D57F1471}"/>
          </ac:spMkLst>
        </pc:spChg>
        <pc:spChg chg="add del">
          <ac:chgData name="David North" userId="76a8d149-49e2-455c-b2da-febe8e580062" providerId="ADAL" clId="{75064D29-0D1D-4132-85A6-36ADF7460DBE}" dt="2019-01-25T11:40:40.580" v="102"/>
          <ac:spMkLst>
            <pc:docMk/>
            <pc:sldMk cId="1523949227" sldId="323"/>
            <ac:spMk id="4" creationId="{D5580983-9DE5-4E26-9717-BDA20ACC1EA4}"/>
          </ac:spMkLst>
        </pc:spChg>
        <pc:spChg chg="add del">
          <ac:chgData name="David North" userId="76a8d149-49e2-455c-b2da-febe8e580062" providerId="ADAL" clId="{75064D29-0D1D-4132-85A6-36ADF7460DBE}" dt="2019-01-25T11:40:45.590" v="105"/>
          <ac:spMkLst>
            <pc:docMk/>
            <pc:sldMk cId="1523949227" sldId="323"/>
            <ac:spMk id="5" creationId="{77E9D714-5B5D-4977-BB46-629E8E1D79DC}"/>
          </ac:spMkLst>
        </pc:spChg>
      </pc:sldChg>
      <pc:sldChg chg="addSp delSp modSp add modNotesTx">
        <pc:chgData name="David North" userId="76a8d149-49e2-455c-b2da-febe8e580062" providerId="ADAL" clId="{75064D29-0D1D-4132-85A6-36ADF7460DBE}" dt="2019-01-29T13:57:07.744" v="6589" actId="20577"/>
        <pc:sldMkLst>
          <pc:docMk/>
          <pc:sldMk cId="2250596317" sldId="324"/>
        </pc:sldMkLst>
        <pc:spChg chg="mod">
          <ac:chgData name="David North" userId="76a8d149-49e2-455c-b2da-febe8e580062" providerId="ADAL" clId="{75064D29-0D1D-4132-85A6-36ADF7460DBE}" dt="2019-01-28T22:17:57.480" v="5307" actId="20577"/>
          <ac:spMkLst>
            <pc:docMk/>
            <pc:sldMk cId="2250596317" sldId="324"/>
            <ac:spMk id="2" creationId="{EFF13560-4C9F-41CC-8A1A-67CBBB856329}"/>
          </ac:spMkLst>
        </pc:spChg>
        <pc:spChg chg="del mod">
          <ac:chgData name="David North" userId="76a8d149-49e2-455c-b2da-febe8e580062" providerId="ADAL" clId="{75064D29-0D1D-4132-85A6-36ADF7460DBE}" dt="2019-01-28T22:22:04.239" v="5536"/>
          <ac:spMkLst>
            <pc:docMk/>
            <pc:sldMk cId="2250596317" sldId="324"/>
            <ac:spMk id="3" creationId="{A3DBCE50-679B-4BA0-9BE9-D629301CB63B}"/>
          </ac:spMkLst>
        </pc:spChg>
        <pc:picChg chg="add mod">
          <ac:chgData name="David North" userId="76a8d149-49e2-455c-b2da-febe8e580062" providerId="ADAL" clId="{75064D29-0D1D-4132-85A6-36ADF7460DBE}" dt="2019-01-28T22:22:04.239" v="5536"/>
          <ac:picMkLst>
            <pc:docMk/>
            <pc:sldMk cId="2250596317" sldId="324"/>
            <ac:picMk id="4" creationId="{B6008B58-2313-415F-A99D-E18AD1C400BF}"/>
          </ac:picMkLst>
        </pc:picChg>
      </pc:sldChg>
      <pc:sldChg chg="modSp add">
        <pc:chgData name="David North" userId="76a8d149-49e2-455c-b2da-febe8e580062" providerId="ADAL" clId="{75064D29-0D1D-4132-85A6-36ADF7460DBE}" dt="2019-01-25T11:43:35.633" v="218" actId="27636"/>
        <pc:sldMkLst>
          <pc:docMk/>
          <pc:sldMk cId="2809171374" sldId="325"/>
        </pc:sldMkLst>
        <pc:spChg chg="mod">
          <ac:chgData name="David North" userId="76a8d149-49e2-455c-b2da-febe8e580062" providerId="ADAL" clId="{75064D29-0D1D-4132-85A6-36ADF7460DBE}" dt="2019-01-25T11:43:26.244" v="216" actId="20577"/>
          <ac:spMkLst>
            <pc:docMk/>
            <pc:sldMk cId="2809171374" sldId="325"/>
            <ac:spMk id="2" creationId="{E92D562B-78EE-403D-81CC-B7A8F43D043E}"/>
          </ac:spMkLst>
        </pc:spChg>
        <pc:spChg chg="mod">
          <ac:chgData name="David North" userId="76a8d149-49e2-455c-b2da-febe8e580062" providerId="ADAL" clId="{75064D29-0D1D-4132-85A6-36ADF7460DBE}" dt="2019-01-25T11:43:35.633" v="218" actId="27636"/>
          <ac:spMkLst>
            <pc:docMk/>
            <pc:sldMk cId="2809171374" sldId="325"/>
            <ac:spMk id="3" creationId="{E503503D-EA34-46A1-A40A-EFC413BBE0ED}"/>
          </ac:spMkLst>
        </pc:spChg>
      </pc:sldChg>
      <pc:sldChg chg="modSp add">
        <pc:chgData name="David North" userId="76a8d149-49e2-455c-b2da-febe8e580062" providerId="ADAL" clId="{75064D29-0D1D-4132-85A6-36ADF7460DBE}" dt="2019-01-25T11:44:00.139" v="257"/>
        <pc:sldMkLst>
          <pc:docMk/>
          <pc:sldMk cId="690295261" sldId="326"/>
        </pc:sldMkLst>
        <pc:spChg chg="mod">
          <ac:chgData name="David North" userId="76a8d149-49e2-455c-b2da-febe8e580062" providerId="ADAL" clId="{75064D29-0D1D-4132-85A6-36ADF7460DBE}" dt="2019-01-25T11:43:50.894" v="256" actId="20577"/>
          <ac:spMkLst>
            <pc:docMk/>
            <pc:sldMk cId="690295261" sldId="326"/>
            <ac:spMk id="2" creationId="{FFFB9CA8-C5D4-4711-93C0-6AB35285A455}"/>
          </ac:spMkLst>
        </pc:spChg>
        <pc:spChg chg="mod">
          <ac:chgData name="David North" userId="76a8d149-49e2-455c-b2da-febe8e580062" providerId="ADAL" clId="{75064D29-0D1D-4132-85A6-36ADF7460DBE}" dt="2019-01-25T11:44:00.139" v="257"/>
          <ac:spMkLst>
            <pc:docMk/>
            <pc:sldMk cId="690295261" sldId="326"/>
            <ac:spMk id="3" creationId="{AC4A3C49-9613-43CD-B415-6E3D10CFF7C2}"/>
          </ac:spMkLst>
        </pc:spChg>
      </pc:sldChg>
      <pc:sldChg chg="addSp modSp add modNotesTx">
        <pc:chgData name="David North" userId="76a8d149-49e2-455c-b2da-febe8e580062" providerId="ADAL" clId="{75064D29-0D1D-4132-85A6-36ADF7460DBE}" dt="2019-01-29T21:25:59.637" v="8311" actId="20577"/>
        <pc:sldMkLst>
          <pc:docMk/>
          <pc:sldMk cId="2165236847" sldId="327"/>
        </pc:sldMkLst>
        <pc:spChg chg="mod">
          <ac:chgData name="David North" userId="76a8d149-49e2-455c-b2da-febe8e580062" providerId="ADAL" clId="{75064D29-0D1D-4132-85A6-36ADF7460DBE}" dt="2019-01-29T21:18:41.663" v="7527" actId="6549"/>
          <ac:spMkLst>
            <pc:docMk/>
            <pc:sldMk cId="2165236847" sldId="327"/>
            <ac:spMk id="2" creationId="{810C9D80-E3AD-4ED8-BCB7-EBC3BC9CB35A}"/>
          </ac:spMkLst>
        </pc:spChg>
        <pc:spChg chg="mod">
          <ac:chgData name="David North" userId="76a8d149-49e2-455c-b2da-febe8e580062" providerId="ADAL" clId="{75064D29-0D1D-4132-85A6-36ADF7460DBE}" dt="2019-01-29T21:18:51.633" v="7537"/>
          <ac:spMkLst>
            <pc:docMk/>
            <pc:sldMk cId="2165236847" sldId="327"/>
            <ac:spMk id="3" creationId="{CAA8704F-0AD0-46E1-91A6-07DFEAC1E649}"/>
          </ac:spMkLst>
        </pc:spChg>
        <pc:picChg chg="add mod">
          <ac:chgData name="David North" userId="76a8d149-49e2-455c-b2da-febe8e580062" providerId="ADAL" clId="{75064D29-0D1D-4132-85A6-36ADF7460DBE}" dt="2019-01-29T21:20:43.043" v="7539" actId="1076"/>
          <ac:picMkLst>
            <pc:docMk/>
            <pc:sldMk cId="2165236847" sldId="327"/>
            <ac:picMk id="4" creationId="{390BC988-16F5-4FAC-9968-1A578E08DE22}"/>
          </ac:picMkLst>
        </pc:picChg>
      </pc:sldChg>
      <pc:sldChg chg="addSp delSp modSp add modNotesTx">
        <pc:chgData name="David North" userId="76a8d149-49e2-455c-b2da-febe8e580062" providerId="ADAL" clId="{75064D29-0D1D-4132-85A6-36ADF7460DBE}" dt="2019-01-29T21:51:31.394" v="9286" actId="20577"/>
        <pc:sldMkLst>
          <pc:docMk/>
          <pc:sldMk cId="2575756911" sldId="328"/>
        </pc:sldMkLst>
        <pc:spChg chg="mod">
          <ac:chgData name="David North" userId="76a8d149-49e2-455c-b2da-febe8e580062" providerId="ADAL" clId="{75064D29-0D1D-4132-85A6-36ADF7460DBE}" dt="2019-01-29T21:26:15.213" v="8316" actId="20577"/>
          <ac:spMkLst>
            <pc:docMk/>
            <pc:sldMk cId="2575756911" sldId="328"/>
            <ac:spMk id="2" creationId="{ECDF9D34-C37C-449D-8E3A-D089BAD22613}"/>
          </ac:spMkLst>
        </pc:spChg>
        <pc:spChg chg="mod">
          <ac:chgData name="David North" userId="76a8d149-49e2-455c-b2da-febe8e580062" providerId="ADAL" clId="{75064D29-0D1D-4132-85A6-36ADF7460DBE}" dt="2019-01-29T21:26:22.741" v="8318"/>
          <ac:spMkLst>
            <pc:docMk/>
            <pc:sldMk cId="2575756911" sldId="328"/>
            <ac:spMk id="3" creationId="{5B599385-993E-47C7-9D93-7BD4F235C1E0}"/>
          </ac:spMkLst>
        </pc:spChg>
        <pc:picChg chg="add del">
          <ac:chgData name="David North" userId="76a8d149-49e2-455c-b2da-febe8e580062" providerId="ADAL" clId="{75064D29-0D1D-4132-85A6-36ADF7460DBE}" dt="2019-01-29T21:40:55.181" v="8514" actId="478"/>
          <ac:picMkLst>
            <pc:docMk/>
            <pc:sldMk cId="2575756911" sldId="328"/>
            <ac:picMk id="4" creationId="{0FCFA8D9-3E66-4E48-ACF1-ABF51C40FE15}"/>
          </ac:picMkLst>
        </pc:picChg>
        <pc:picChg chg="add mod">
          <ac:chgData name="David North" userId="76a8d149-49e2-455c-b2da-febe8e580062" providerId="ADAL" clId="{75064D29-0D1D-4132-85A6-36ADF7460DBE}" dt="2019-01-29T21:41:18.622" v="8516" actId="1076"/>
          <ac:picMkLst>
            <pc:docMk/>
            <pc:sldMk cId="2575756911" sldId="328"/>
            <ac:picMk id="5" creationId="{D8F7B000-5B14-492E-A6CA-E716A3DA936C}"/>
          </ac:picMkLst>
        </pc:picChg>
      </pc:sldChg>
      <pc:sldChg chg="modSp add">
        <pc:chgData name="David North" userId="76a8d149-49e2-455c-b2da-febe8e580062" providerId="ADAL" clId="{75064D29-0D1D-4132-85A6-36ADF7460DBE}" dt="2019-01-25T11:50:30.177" v="792" actId="20577"/>
        <pc:sldMkLst>
          <pc:docMk/>
          <pc:sldMk cId="513102651" sldId="329"/>
        </pc:sldMkLst>
        <pc:spChg chg="mod">
          <ac:chgData name="David North" userId="76a8d149-49e2-455c-b2da-febe8e580062" providerId="ADAL" clId="{75064D29-0D1D-4132-85A6-36ADF7460DBE}" dt="2019-01-25T11:50:30.177" v="792" actId="20577"/>
          <ac:spMkLst>
            <pc:docMk/>
            <pc:sldMk cId="513102651" sldId="329"/>
            <ac:spMk id="2" creationId="{F8E31932-982B-440F-A563-3617DC2E224F}"/>
          </ac:spMkLst>
        </pc:spChg>
        <pc:spChg chg="mod">
          <ac:chgData name="David North" userId="76a8d149-49e2-455c-b2da-febe8e580062" providerId="ADAL" clId="{75064D29-0D1D-4132-85A6-36ADF7460DBE}" dt="2019-01-25T11:46:05.596" v="379" actId="20577"/>
          <ac:spMkLst>
            <pc:docMk/>
            <pc:sldMk cId="513102651" sldId="329"/>
            <ac:spMk id="3" creationId="{834C6A7B-EB94-4477-B821-CB2B9B9CE376}"/>
          </ac:spMkLst>
        </pc:spChg>
      </pc:sldChg>
      <pc:sldChg chg="modSp add ord">
        <pc:chgData name="David North" userId="76a8d149-49e2-455c-b2da-febe8e580062" providerId="ADAL" clId="{75064D29-0D1D-4132-85A6-36ADF7460DBE}" dt="2019-01-25T11:50:10.734" v="777" actId="20577"/>
        <pc:sldMkLst>
          <pc:docMk/>
          <pc:sldMk cId="2088667231" sldId="330"/>
        </pc:sldMkLst>
        <pc:spChg chg="mod">
          <ac:chgData name="David North" userId="76a8d149-49e2-455c-b2da-febe8e580062" providerId="ADAL" clId="{75064D29-0D1D-4132-85A6-36ADF7460DBE}" dt="2019-01-25T11:50:10.734" v="777" actId="20577"/>
          <ac:spMkLst>
            <pc:docMk/>
            <pc:sldMk cId="2088667231" sldId="330"/>
            <ac:spMk id="2" creationId="{F3B7922E-3263-4876-820A-70013763A16D}"/>
          </ac:spMkLst>
        </pc:spChg>
        <pc:spChg chg="mod">
          <ac:chgData name="David North" userId="76a8d149-49e2-455c-b2da-febe8e580062" providerId="ADAL" clId="{75064D29-0D1D-4132-85A6-36ADF7460DBE}" dt="2019-01-25T11:46:35.039" v="383"/>
          <ac:spMkLst>
            <pc:docMk/>
            <pc:sldMk cId="2088667231" sldId="330"/>
            <ac:spMk id="3" creationId="{5D78880B-10E5-4EA1-8CAB-43103644D945}"/>
          </ac:spMkLst>
        </pc:spChg>
      </pc:sldChg>
      <pc:sldChg chg="addSp modSp add modNotesTx">
        <pc:chgData name="David North" userId="76a8d149-49e2-455c-b2da-febe8e580062" providerId="ADAL" clId="{75064D29-0D1D-4132-85A6-36ADF7460DBE}" dt="2019-01-29T22:10:56.183" v="9871" actId="20577"/>
        <pc:sldMkLst>
          <pc:docMk/>
          <pc:sldMk cId="951911330" sldId="331"/>
        </pc:sldMkLst>
        <pc:spChg chg="mod">
          <ac:chgData name="David North" userId="76a8d149-49e2-455c-b2da-febe8e580062" providerId="ADAL" clId="{75064D29-0D1D-4132-85A6-36ADF7460DBE}" dt="2019-01-29T21:52:09.682" v="9305" actId="20577"/>
          <ac:spMkLst>
            <pc:docMk/>
            <pc:sldMk cId="951911330" sldId="331"/>
            <ac:spMk id="2" creationId="{F026C459-9873-42A7-BCFE-1C7B75A7DB51}"/>
          </ac:spMkLst>
        </pc:spChg>
        <pc:spChg chg="mod">
          <ac:chgData name="David North" userId="76a8d149-49e2-455c-b2da-febe8e580062" providerId="ADAL" clId="{75064D29-0D1D-4132-85A6-36ADF7460DBE}" dt="2019-01-25T11:47:00.409" v="415" actId="20577"/>
          <ac:spMkLst>
            <pc:docMk/>
            <pc:sldMk cId="951911330" sldId="331"/>
            <ac:spMk id="3" creationId="{10E20417-3F79-4C22-B138-FAFB3788A4EA}"/>
          </ac:spMkLst>
        </pc:spChg>
        <pc:picChg chg="add mod">
          <ac:chgData name="David North" userId="76a8d149-49e2-455c-b2da-febe8e580062" providerId="ADAL" clId="{75064D29-0D1D-4132-85A6-36ADF7460DBE}" dt="2019-01-29T22:07:16.732" v="9309" actId="1076"/>
          <ac:picMkLst>
            <pc:docMk/>
            <pc:sldMk cId="951911330" sldId="331"/>
            <ac:picMk id="4" creationId="{11FF0445-4405-48DB-AE11-1AFD525BF15A}"/>
          </ac:picMkLst>
        </pc:picChg>
      </pc:sldChg>
      <pc:sldChg chg="modSp add">
        <pc:chgData name="David North" userId="76a8d149-49e2-455c-b2da-febe8e580062" providerId="ADAL" clId="{75064D29-0D1D-4132-85A6-36ADF7460DBE}" dt="2019-01-25T11:50:58.543" v="801" actId="20577"/>
        <pc:sldMkLst>
          <pc:docMk/>
          <pc:sldMk cId="3968325006" sldId="332"/>
        </pc:sldMkLst>
        <pc:spChg chg="mod">
          <ac:chgData name="David North" userId="76a8d149-49e2-455c-b2da-febe8e580062" providerId="ADAL" clId="{75064D29-0D1D-4132-85A6-36ADF7460DBE}" dt="2019-01-25T11:50:58.543" v="801" actId="20577"/>
          <ac:spMkLst>
            <pc:docMk/>
            <pc:sldMk cId="3968325006" sldId="332"/>
            <ac:spMk id="2" creationId="{225969B6-C621-4B9D-BC8D-B859E393F709}"/>
          </ac:spMkLst>
        </pc:spChg>
        <pc:spChg chg="mod">
          <ac:chgData name="David North" userId="76a8d149-49e2-455c-b2da-febe8e580062" providerId="ADAL" clId="{75064D29-0D1D-4132-85A6-36ADF7460DBE}" dt="2019-01-25T11:47:36.872" v="582" actId="20577"/>
          <ac:spMkLst>
            <pc:docMk/>
            <pc:sldMk cId="3968325006" sldId="332"/>
            <ac:spMk id="3" creationId="{1F299D5F-FF18-40FE-A010-AA39BF32BA31}"/>
          </ac:spMkLst>
        </pc:spChg>
      </pc:sldChg>
      <pc:sldChg chg="modSp add">
        <pc:chgData name="David North" userId="76a8d149-49e2-455c-b2da-febe8e580062" providerId="ADAL" clId="{75064D29-0D1D-4132-85A6-36ADF7460DBE}" dt="2019-01-25T11:51:06.085" v="817" actId="20577"/>
        <pc:sldMkLst>
          <pc:docMk/>
          <pc:sldMk cId="1790167037" sldId="333"/>
        </pc:sldMkLst>
        <pc:spChg chg="mod">
          <ac:chgData name="David North" userId="76a8d149-49e2-455c-b2da-febe8e580062" providerId="ADAL" clId="{75064D29-0D1D-4132-85A6-36ADF7460DBE}" dt="2019-01-25T11:51:06.085" v="817" actId="20577"/>
          <ac:spMkLst>
            <pc:docMk/>
            <pc:sldMk cId="1790167037" sldId="333"/>
            <ac:spMk id="2" creationId="{A6624E9B-41BB-4D05-9C4C-2DFFEB910EAE}"/>
          </ac:spMkLst>
        </pc:spChg>
        <pc:spChg chg="mod">
          <ac:chgData name="David North" userId="76a8d149-49e2-455c-b2da-febe8e580062" providerId="ADAL" clId="{75064D29-0D1D-4132-85A6-36ADF7460DBE}" dt="2019-01-25T11:48:34.617" v="709" actId="20577"/>
          <ac:spMkLst>
            <pc:docMk/>
            <pc:sldMk cId="1790167037" sldId="333"/>
            <ac:spMk id="3" creationId="{4ADE85B1-1B0B-42B1-AAA9-F9207B3BBA44}"/>
          </ac:spMkLst>
        </pc:spChg>
      </pc:sldChg>
      <pc:sldChg chg="addSp modSp add">
        <pc:chgData name="David North" userId="76a8d149-49e2-455c-b2da-febe8e580062" providerId="ADAL" clId="{75064D29-0D1D-4132-85A6-36ADF7460DBE}" dt="2019-01-28T22:09:20.949" v="4490" actId="20577"/>
        <pc:sldMkLst>
          <pc:docMk/>
          <pc:sldMk cId="865532892" sldId="334"/>
        </pc:sldMkLst>
        <pc:spChg chg="mod">
          <ac:chgData name="David North" userId="76a8d149-49e2-455c-b2da-febe8e580062" providerId="ADAL" clId="{75064D29-0D1D-4132-85A6-36ADF7460DBE}" dt="2019-01-25T11:48:52.326" v="721" actId="20577"/>
          <ac:spMkLst>
            <pc:docMk/>
            <pc:sldMk cId="865532892" sldId="334"/>
            <ac:spMk id="2" creationId="{A94D4D35-9BB7-43FA-86BE-F74F7AEF0700}"/>
          </ac:spMkLst>
        </pc:spChg>
        <pc:spChg chg="mod">
          <ac:chgData name="David North" userId="76a8d149-49e2-455c-b2da-febe8e580062" providerId="ADAL" clId="{75064D29-0D1D-4132-85A6-36ADF7460DBE}" dt="2019-01-28T22:09:20.949" v="4490" actId="20577"/>
          <ac:spMkLst>
            <pc:docMk/>
            <pc:sldMk cId="865532892" sldId="334"/>
            <ac:spMk id="3" creationId="{6764226A-389C-4A81-86E3-132FA07A2082}"/>
          </ac:spMkLst>
        </pc:spChg>
        <pc:picChg chg="add mod">
          <ac:chgData name="David North" userId="76a8d149-49e2-455c-b2da-febe8e580062" providerId="ADAL" clId="{75064D29-0D1D-4132-85A6-36ADF7460DBE}" dt="2019-01-28T13:03:45.023" v="1165" actId="1076"/>
          <ac:picMkLst>
            <pc:docMk/>
            <pc:sldMk cId="865532892" sldId="334"/>
            <ac:picMk id="5" creationId="{A90FED77-8827-40B5-A57F-5A9AF635682C}"/>
          </ac:picMkLst>
        </pc:picChg>
      </pc:sldChg>
      <pc:sldChg chg="modSp add modNotesTx">
        <pc:chgData name="David North" userId="76a8d149-49e2-455c-b2da-febe8e580062" providerId="ADAL" clId="{75064D29-0D1D-4132-85A6-36ADF7460DBE}" dt="2019-01-28T22:06:18.119" v="4110" actId="20577"/>
        <pc:sldMkLst>
          <pc:docMk/>
          <pc:sldMk cId="3494045514" sldId="335"/>
        </pc:sldMkLst>
        <pc:spChg chg="mod">
          <ac:chgData name="David North" userId="76a8d149-49e2-455c-b2da-febe8e580062" providerId="ADAL" clId="{75064D29-0D1D-4132-85A6-36ADF7460DBE}" dt="2019-01-28T21:58:08.732" v="3005" actId="20577"/>
          <ac:spMkLst>
            <pc:docMk/>
            <pc:sldMk cId="3494045514" sldId="335"/>
            <ac:spMk id="2" creationId="{B5D69E78-2B21-4DB0-B312-253F082B911D}"/>
          </ac:spMkLst>
        </pc:spChg>
        <pc:spChg chg="mod">
          <ac:chgData name="David North" userId="76a8d149-49e2-455c-b2da-febe8e580062" providerId="ADAL" clId="{75064D29-0D1D-4132-85A6-36ADF7460DBE}" dt="2019-01-28T22:00:38.894" v="3204" actId="20577"/>
          <ac:spMkLst>
            <pc:docMk/>
            <pc:sldMk cId="3494045514" sldId="335"/>
            <ac:spMk id="3" creationId="{3E6EF969-2DA2-4526-BE5E-78010B5340D5}"/>
          </ac:spMkLst>
        </pc:spChg>
      </pc:sldChg>
      <pc:sldChg chg="addSp delSp modSp add modNotesTx">
        <pc:chgData name="David North" userId="76a8d149-49e2-455c-b2da-febe8e580062" providerId="ADAL" clId="{75064D29-0D1D-4132-85A6-36ADF7460DBE}" dt="2019-01-28T22:08:26.049" v="4411" actId="20577"/>
        <pc:sldMkLst>
          <pc:docMk/>
          <pc:sldMk cId="791002455" sldId="336"/>
        </pc:sldMkLst>
        <pc:spChg chg="mod">
          <ac:chgData name="David North" userId="76a8d149-49e2-455c-b2da-febe8e580062" providerId="ADAL" clId="{75064D29-0D1D-4132-85A6-36ADF7460DBE}" dt="2019-01-28T22:02:02.492" v="3206" actId="27636"/>
          <ac:spMkLst>
            <pc:docMk/>
            <pc:sldMk cId="791002455" sldId="336"/>
            <ac:spMk id="2" creationId="{B5F9089A-D967-4295-A135-5D4551D666A8}"/>
          </ac:spMkLst>
        </pc:spChg>
        <pc:spChg chg="del">
          <ac:chgData name="David North" userId="76a8d149-49e2-455c-b2da-febe8e580062" providerId="ADAL" clId="{75064D29-0D1D-4132-85A6-36ADF7460DBE}" dt="2019-01-28T22:02:03.328" v="3207"/>
          <ac:spMkLst>
            <pc:docMk/>
            <pc:sldMk cId="791002455" sldId="336"/>
            <ac:spMk id="3" creationId="{16488517-CEBE-4D68-80CA-884CA515656A}"/>
          </ac:spMkLst>
        </pc:spChg>
        <pc:picChg chg="add mod">
          <ac:chgData name="David North" userId="76a8d149-49e2-455c-b2da-febe8e580062" providerId="ADAL" clId="{75064D29-0D1D-4132-85A6-36ADF7460DBE}" dt="2019-01-28T22:02:20.197" v="3210" actId="14100"/>
          <ac:picMkLst>
            <pc:docMk/>
            <pc:sldMk cId="791002455" sldId="336"/>
            <ac:picMk id="5" creationId="{953A74CF-859F-4042-BD77-AC3956A5CDB3}"/>
          </ac:picMkLst>
        </pc:picChg>
      </pc:sldChg>
      <pc:sldChg chg="addSp delSp modSp add modNotesTx">
        <pc:chgData name="David North" userId="76a8d149-49e2-455c-b2da-febe8e580062" providerId="ADAL" clId="{75064D29-0D1D-4132-85A6-36ADF7460DBE}" dt="2019-01-28T22:12:19.773" v="4705" actId="20577"/>
        <pc:sldMkLst>
          <pc:docMk/>
          <pc:sldMk cId="1078239946" sldId="337"/>
        </pc:sldMkLst>
        <pc:spChg chg="mod">
          <ac:chgData name="David North" userId="76a8d149-49e2-455c-b2da-febe8e580062" providerId="ADAL" clId="{75064D29-0D1D-4132-85A6-36ADF7460DBE}" dt="2019-01-28T22:02:41.360" v="3212" actId="27636"/>
          <ac:spMkLst>
            <pc:docMk/>
            <pc:sldMk cId="1078239946" sldId="337"/>
            <ac:spMk id="2" creationId="{6A7DF9CC-EA50-466F-9390-28F2276BD8AB}"/>
          </ac:spMkLst>
        </pc:spChg>
        <pc:spChg chg="del">
          <ac:chgData name="David North" userId="76a8d149-49e2-455c-b2da-febe8e580062" providerId="ADAL" clId="{75064D29-0D1D-4132-85A6-36ADF7460DBE}" dt="2019-01-28T22:11:00.602" v="4494"/>
          <ac:spMkLst>
            <pc:docMk/>
            <pc:sldMk cId="1078239946" sldId="337"/>
            <ac:spMk id="3" creationId="{1EE20231-B54D-4EA2-AA99-1F0A0B642F0B}"/>
          </ac:spMkLst>
        </pc:spChg>
        <pc:picChg chg="add mod">
          <ac:chgData name="David North" userId="76a8d149-49e2-455c-b2da-febe8e580062" providerId="ADAL" clId="{75064D29-0D1D-4132-85A6-36ADF7460DBE}" dt="2019-01-28T22:11:29.927" v="4498" actId="1076"/>
          <ac:picMkLst>
            <pc:docMk/>
            <pc:sldMk cId="1078239946" sldId="337"/>
            <ac:picMk id="5" creationId="{B6BD628A-5227-4F3A-9D94-6D1CA7BDF6BE}"/>
          </ac:picMkLst>
        </pc:picChg>
      </pc:sldChg>
      <pc:sldChg chg="modSp add modNotesTx">
        <pc:chgData name="David North" userId="76a8d149-49e2-455c-b2da-febe8e580062" providerId="ADAL" clId="{75064D29-0D1D-4132-85A6-36ADF7460DBE}" dt="2019-01-28T22:14:35.472" v="5293" actId="20577"/>
        <pc:sldMkLst>
          <pc:docMk/>
          <pc:sldMk cId="2272222174" sldId="338"/>
        </pc:sldMkLst>
        <pc:spChg chg="mod">
          <ac:chgData name="David North" userId="76a8d149-49e2-455c-b2da-febe8e580062" providerId="ADAL" clId="{75064D29-0D1D-4132-85A6-36ADF7460DBE}" dt="2019-01-28T22:12:25.665" v="4707" actId="27636"/>
          <ac:spMkLst>
            <pc:docMk/>
            <pc:sldMk cId="2272222174" sldId="338"/>
            <ac:spMk id="2" creationId="{600B0758-77AC-4522-A82D-2A5DD4624008}"/>
          </ac:spMkLst>
        </pc:spChg>
        <pc:spChg chg="mod">
          <ac:chgData name="David North" userId="76a8d149-49e2-455c-b2da-febe8e580062" providerId="ADAL" clId="{75064D29-0D1D-4132-85A6-36ADF7460DBE}" dt="2019-01-28T22:12:46.265" v="4727"/>
          <ac:spMkLst>
            <pc:docMk/>
            <pc:sldMk cId="2272222174" sldId="338"/>
            <ac:spMk id="3" creationId="{48D69210-E6DD-4827-B203-F8EDF8C7AE61}"/>
          </ac:spMkLst>
        </pc:spChg>
      </pc:sldChg>
      <pc:sldChg chg="addSp delSp modSp add modNotesTx">
        <pc:chgData name="David North" userId="76a8d149-49e2-455c-b2da-febe8e580062" providerId="ADAL" clId="{75064D29-0D1D-4132-85A6-36ADF7460DBE}" dt="2019-01-29T21:17:28.660" v="7525" actId="20577"/>
        <pc:sldMkLst>
          <pc:docMk/>
          <pc:sldMk cId="228029584" sldId="339"/>
        </pc:sldMkLst>
        <pc:spChg chg="mod">
          <ac:chgData name="David North" userId="76a8d149-49e2-455c-b2da-febe8e580062" providerId="ADAL" clId="{75064D29-0D1D-4132-85A6-36ADF7460DBE}" dt="2019-01-29T13:57:19.708" v="6624" actId="20577"/>
          <ac:spMkLst>
            <pc:docMk/>
            <pc:sldMk cId="228029584" sldId="339"/>
            <ac:spMk id="2" creationId="{AFF16499-8434-464E-8A2A-E3E03FDD7679}"/>
          </ac:spMkLst>
        </pc:spChg>
        <pc:spChg chg="del">
          <ac:chgData name="David North" userId="76a8d149-49e2-455c-b2da-febe8e580062" providerId="ADAL" clId="{75064D29-0D1D-4132-85A6-36ADF7460DBE}" dt="2019-01-29T21:07:06.978" v="6627"/>
          <ac:spMkLst>
            <pc:docMk/>
            <pc:sldMk cId="228029584" sldId="339"/>
            <ac:spMk id="3" creationId="{2646DF58-2A85-45E5-97E7-936683839183}"/>
          </ac:spMkLst>
        </pc:spChg>
        <pc:picChg chg="add mod">
          <ac:chgData name="David North" userId="76a8d149-49e2-455c-b2da-febe8e580062" providerId="ADAL" clId="{75064D29-0D1D-4132-85A6-36ADF7460DBE}" dt="2019-01-29T21:09:27.974" v="6681" actId="1076"/>
          <ac:picMkLst>
            <pc:docMk/>
            <pc:sldMk cId="228029584" sldId="339"/>
            <ac:picMk id="5" creationId="{8CEBCD15-39A8-485C-B862-727E07DFFA82}"/>
          </ac:picMkLst>
        </pc:picChg>
        <pc:picChg chg="add mod">
          <ac:chgData name="David North" userId="76a8d149-49e2-455c-b2da-febe8e580062" providerId="ADAL" clId="{75064D29-0D1D-4132-85A6-36ADF7460DBE}" dt="2019-01-29T21:12:05.996" v="6688" actId="14100"/>
          <ac:picMkLst>
            <pc:docMk/>
            <pc:sldMk cId="228029584" sldId="339"/>
            <ac:picMk id="7" creationId="{F96C0C76-8B62-4380-92B1-40C91AC70A63}"/>
          </ac:picMkLst>
        </pc:picChg>
        <pc:picChg chg="add mod ord">
          <ac:chgData name="David North" userId="76a8d149-49e2-455c-b2da-febe8e580062" providerId="ADAL" clId="{75064D29-0D1D-4132-85A6-36ADF7460DBE}" dt="2019-01-29T21:09:32.978" v="6683" actId="166"/>
          <ac:picMkLst>
            <pc:docMk/>
            <pc:sldMk cId="228029584" sldId="339"/>
            <ac:picMk id="2050" creationId="{E907737F-4C6C-4D25-B8B5-4CC69FFEF081}"/>
          </ac:picMkLst>
        </pc:picChg>
      </pc:sldChg>
      <pc:sldChg chg="addSp delSp modSp add modNotesTx">
        <pc:chgData name="David North" userId="76a8d149-49e2-455c-b2da-febe8e580062" providerId="ADAL" clId="{75064D29-0D1D-4132-85A6-36ADF7460DBE}" dt="2019-01-29T21:35:54.382" v="8512" actId="20577"/>
        <pc:sldMkLst>
          <pc:docMk/>
          <pc:sldMk cId="3529706347" sldId="340"/>
        </pc:sldMkLst>
        <pc:spChg chg="mod">
          <ac:chgData name="David North" userId="76a8d149-49e2-455c-b2da-febe8e580062" providerId="ADAL" clId="{75064D29-0D1D-4132-85A6-36ADF7460DBE}" dt="2019-01-29T21:34:50.450" v="8328" actId="20577"/>
          <ac:spMkLst>
            <pc:docMk/>
            <pc:sldMk cId="3529706347" sldId="340"/>
            <ac:spMk id="2" creationId="{F0C1BF17-E0A8-44E6-B75B-5803D3C8FC1E}"/>
          </ac:spMkLst>
        </pc:spChg>
        <pc:spChg chg="del">
          <ac:chgData name="David North" userId="76a8d149-49e2-455c-b2da-febe8e580062" providerId="ADAL" clId="{75064D29-0D1D-4132-85A6-36ADF7460DBE}" dt="2019-01-29T21:35:20.348" v="8329"/>
          <ac:spMkLst>
            <pc:docMk/>
            <pc:sldMk cId="3529706347" sldId="340"/>
            <ac:spMk id="3" creationId="{BFCA1EF3-70EB-4247-AA40-DE55F8D7905D}"/>
          </ac:spMkLst>
        </pc:spChg>
        <pc:picChg chg="add mod">
          <ac:chgData name="David North" userId="76a8d149-49e2-455c-b2da-febe8e580062" providerId="ADAL" clId="{75064D29-0D1D-4132-85A6-36ADF7460DBE}" dt="2019-01-29T21:35:24.413" v="8330" actId="1076"/>
          <ac:picMkLst>
            <pc:docMk/>
            <pc:sldMk cId="3529706347" sldId="340"/>
            <ac:picMk id="4" creationId="{7CF2A8B1-BA33-4C9C-925A-96F5B7F8DFC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CFB913-5296-4F50-AD31-66ECDEDFA439}" type="datetimeFigureOut">
              <a:rPr lang="en-GB" smtClean="0"/>
              <a:t>30/01/2019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AC7CF5-A8E6-4168-BFA5-693291CF3DED}" type="slidenum">
              <a:rPr lang="en-GB" smtClean="0"/>
              <a:t>‹#›</a:t>
            </a:fld>
            <a:endParaRPr lang="en-GB"/>
          </a:p>
        </p:txBody>
      </p:sp>
    </p:spTree>
    <p:extLst>
      <p:ext uri="{BB962C8B-B14F-4D97-AF65-F5344CB8AC3E}">
        <p14:creationId xmlns:p14="http://schemas.microsoft.com/office/powerpoint/2010/main" val="4151544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E9A74-C19E-4A40-B35E-CF656317D811}" type="datetimeFigureOut">
              <a:rPr lang="en-GB" smtClean="0"/>
              <a:t>30/01/2019</a:t>
            </a:fld>
            <a:endParaRPr lang="en-GB"/>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0D4E9A-59AF-404B-9BB8-CB9DF36ED3CA}" type="slidenum">
              <a:rPr lang="en-GB" smtClean="0"/>
              <a:t>‹#›</a:t>
            </a:fld>
            <a:endParaRPr lang="en-GB"/>
          </a:p>
        </p:txBody>
      </p:sp>
    </p:spTree>
    <p:extLst>
      <p:ext uri="{BB962C8B-B14F-4D97-AF65-F5344CB8AC3E}">
        <p14:creationId xmlns:p14="http://schemas.microsoft.com/office/powerpoint/2010/main" val="1145114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30D4E9A-59AF-404B-9BB8-CB9DF36ED3CA}" type="slidenum">
              <a:rPr lang="en-GB" smtClean="0"/>
              <a:t>1</a:t>
            </a:fld>
            <a:endParaRPr lang="en-GB"/>
          </a:p>
        </p:txBody>
      </p:sp>
    </p:spTree>
    <p:extLst>
      <p:ext uri="{BB962C8B-B14F-4D97-AF65-F5344CB8AC3E}">
        <p14:creationId xmlns:p14="http://schemas.microsoft.com/office/powerpoint/2010/main" val="1415809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Obviously, you need a router that supports it. If you’re a typical BT or Sky user, then they ship you a magic box, you plug it in, and everything works. If you’re a less typical user, like me, you run your own router. Some manufacturers still don’t properly support IPv6, or label it as alpha. </a:t>
            </a:r>
            <a:r>
              <a:rPr lang="en-US" err="1"/>
              <a:t>Microtik</a:t>
            </a:r>
            <a:r>
              <a:rPr lang="en-US"/>
              <a:t> are one of the ones who get it right, and you can see one of theirs mounted in my cupboard here.</a:t>
            </a:r>
          </a:p>
          <a:p>
            <a:endParaRPr lang="en-US"/>
          </a:p>
          <a:p>
            <a:r>
              <a:rPr lang="en-US"/>
              <a:t>Most phones, PCs and tablets will support it – every major operating system has had this sorted going back 15 years or more. On the other hand, there will be connected devices in every home which don’t support it, and you can see a couple of mine on the right – the hub for my smart heating, and my DVR, both lack IPv6 support.</a:t>
            </a:r>
          </a:p>
        </p:txBody>
      </p:sp>
      <p:sp>
        <p:nvSpPr>
          <p:cNvPr id="4" name="Slide Number Placeholder 3"/>
          <p:cNvSpPr>
            <a:spLocks noGrp="1"/>
          </p:cNvSpPr>
          <p:nvPr>
            <p:ph type="sldNum" sz="quarter" idx="5"/>
          </p:nvPr>
        </p:nvSpPr>
        <p:spPr/>
        <p:txBody>
          <a:bodyPr/>
          <a:lstStyle/>
          <a:p>
            <a:fld id="{230D4E9A-59AF-404B-9BB8-CB9DF36ED3CA}" type="slidenum">
              <a:rPr lang="en-GB" smtClean="0"/>
              <a:t>11</a:t>
            </a:fld>
            <a:endParaRPr lang="en-GB"/>
          </a:p>
        </p:txBody>
      </p:sp>
    </p:spTree>
    <p:extLst>
      <p:ext uri="{BB962C8B-B14F-4D97-AF65-F5344CB8AC3E}">
        <p14:creationId xmlns:p14="http://schemas.microsoft.com/office/powerpoint/2010/main" val="3962096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swhite</a:t>
            </a:r>
          </a:p>
        </p:txBody>
      </p:sp>
      <p:sp>
        <p:nvSpPr>
          <p:cNvPr id="4" name="Slide Number Placeholder 3"/>
          <p:cNvSpPr>
            <a:spLocks noGrp="1"/>
          </p:cNvSpPr>
          <p:nvPr>
            <p:ph type="sldNum" sz="quarter" idx="5"/>
          </p:nvPr>
        </p:nvSpPr>
        <p:spPr/>
        <p:txBody>
          <a:bodyPr/>
          <a:lstStyle/>
          <a:p>
            <a:fld id="{230D4E9A-59AF-404B-9BB8-CB9DF36ED3CA}" type="slidenum">
              <a:rPr lang="en-GB" smtClean="0"/>
              <a:t>12</a:t>
            </a:fld>
            <a:endParaRPr lang="en-GB"/>
          </a:p>
        </p:txBody>
      </p:sp>
    </p:spTree>
    <p:extLst>
      <p:ext uri="{BB962C8B-B14F-4D97-AF65-F5344CB8AC3E}">
        <p14:creationId xmlns:p14="http://schemas.microsoft.com/office/powerpoint/2010/main" val="3279697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swhite</a:t>
            </a:r>
          </a:p>
        </p:txBody>
      </p:sp>
      <p:sp>
        <p:nvSpPr>
          <p:cNvPr id="4" name="Slide Number Placeholder 3"/>
          <p:cNvSpPr>
            <a:spLocks noGrp="1"/>
          </p:cNvSpPr>
          <p:nvPr>
            <p:ph type="sldNum" sz="quarter" idx="5"/>
          </p:nvPr>
        </p:nvSpPr>
        <p:spPr/>
        <p:txBody>
          <a:bodyPr/>
          <a:lstStyle/>
          <a:p>
            <a:fld id="{230D4E9A-59AF-404B-9BB8-CB9DF36ED3CA}" type="slidenum">
              <a:rPr lang="en-GB" smtClean="0"/>
              <a:t>13</a:t>
            </a:fld>
            <a:endParaRPr lang="en-GB"/>
          </a:p>
        </p:txBody>
      </p:sp>
    </p:spTree>
    <p:extLst>
      <p:ext uri="{BB962C8B-B14F-4D97-AF65-F5344CB8AC3E}">
        <p14:creationId xmlns:p14="http://schemas.microsoft.com/office/powerpoint/2010/main" val="2384284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[David]</a:t>
            </a:r>
          </a:p>
          <a:p>
            <a:endParaRPr lang="en-GB"/>
          </a:p>
          <a:p>
            <a:r>
              <a:rPr lang="en-GB"/>
              <a:t>If you Google for “Oxford University IPv6”, you find this page, which looks suspiciously similar to how I remember it in 2009. Having said that, it looks like the hardware upgrades – firewalls and routers – have now taken place, and the addresses have been allocated. However, the page doesn’t say there will be any end users or services enabled any time soon, and I suspect there is not yet enough pressure to justify funding further work.</a:t>
            </a:r>
          </a:p>
          <a:p>
            <a:endParaRPr lang="en-GB"/>
          </a:p>
          <a:p>
            <a:r>
              <a:rPr lang="en-GB"/>
              <a:t>There are some different stories – last year, MIT were able to fund their IPv6 roll out by selling off unused IPv4 space – but they had vastly more than Oxford to begin with.</a:t>
            </a:r>
          </a:p>
        </p:txBody>
      </p:sp>
      <p:sp>
        <p:nvSpPr>
          <p:cNvPr id="4" name="Slide Number Placeholder 3"/>
          <p:cNvSpPr>
            <a:spLocks noGrp="1"/>
          </p:cNvSpPr>
          <p:nvPr>
            <p:ph type="sldNum" sz="quarter" idx="5"/>
          </p:nvPr>
        </p:nvSpPr>
        <p:spPr/>
        <p:txBody>
          <a:bodyPr/>
          <a:lstStyle/>
          <a:p>
            <a:fld id="{230D4E9A-59AF-404B-9BB8-CB9DF36ED3CA}" type="slidenum">
              <a:rPr lang="en-GB" smtClean="0"/>
              <a:t>15</a:t>
            </a:fld>
            <a:endParaRPr lang="en-GB"/>
          </a:p>
        </p:txBody>
      </p:sp>
    </p:spTree>
    <p:extLst>
      <p:ext uri="{BB962C8B-B14F-4D97-AF65-F5344CB8AC3E}">
        <p14:creationId xmlns:p14="http://schemas.microsoft.com/office/powerpoint/2010/main" val="4255180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Proxima Nova Cn CF"/>
              </a:rPr>
              <a:t>As you can see from my developer tools here, Netflix led the way on supporting IPv6 (they’re mostly hosted in Amazon Web Services). They account for around 15% of global bandwidth demand, but even though I have IPv6 on my home network, the device I usually watch Netflix on is my television, which is IPv4 only.</a:t>
            </a:r>
          </a:p>
          <a:p>
            <a:endParaRPr lang="en-US">
              <a:latin typeface="Proxima Nova Cn CF"/>
            </a:endParaRPr>
          </a:p>
          <a:p>
            <a:r>
              <a:rPr lang="en-US">
                <a:latin typeface="Proxima Nova Cn CF"/>
              </a:rPr>
              <a:t>Facebook is all IPv6. Google have now rolled it out virtually everywhere.</a:t>
            </a:r>
          </a:p>
          <a:p>
            <a:endParaRPr lang="en-US">
              <a:latin typeface="Proxima Nova Cn CF"/>
            </a:endParaRPr>
          </a:p>
          <a:p>
            <a:r>
              <a:rPr lang="en-US">
                <a:latin typeface="Proxima Nova Cn CF"/>
              </a:rPr>
              <a:t>Large UK sites like the BBC are still IPv4 only.</a:t>
            </a:r>
          </a:p>
        </p:txBody>
      </p:sp>
      <p:sp>
        <p:nvSpPr>
          <p:cNvPr id="4" name="Slide Number Placeholder 3"/>
          <p:cNvSpPr>
            <a:spLocks noGrp="1"/>
          </p:cNvSpPr>
          <p:nvPr>
            <p:ph type="sldNum" sz="quarter" idx="5"/>
          </p:nvPr>
        </p:nvSpPr>
        <p:spPr/>
        <p:txBody>
          <a:bodyPr/>
          <a:lstStyle/>
          <a:p>
            <a:fld id="{230D4E9A-59AF-404B-9BB8-CB9DF36ED3CA}" type="slidenum">
              <a:rPr lang="en-GB" smtClean="0"/>
              <a:t>16</a:t>
            </a:fld>
            <a:endParaRPr lang="en-GB"/>
          </a:p>
        </p:txBody>
      </p:sp>
    </p:spTree>
    <p:extLst>
      <p:ext uri="{BB962C8B-B14F-4D97-AF65-F5344CB8AC3E}">
        <p14:creationId xmlns:p14="http://schemas.microsoft.com/office/powerpoint/2010/main" val="3057249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Apple are thinking ahead, and requiring everything on the app store to work if only IPv6 is available. No sign of similar moves from Google just yet.</a:t>
            </a:r>
          </a:p>
        </p:txBody>
      </p:sp>
      <p:sp>
        <p:nvSpPr>
          <p:cNvPr id="4" name="Slide Number Placeholder 3"/>
          <p:cNvSpPr>
            <a:spLocks noGrp="1"/>
          </p:cNvSpPr>
          <p:nvPr>
            <p:ph type="sldNum" sz="quarter" idx="5"/>
          </p:nvPr>
        </p:nvSpPr>
        <p:spPr/>
        <p:txBody>
          <a:bodyPr/>
          <a:lstStyle/>
          <a:p>
            <a:fld id="{230D4E9A-59AF-404B-9BB8-CB9DF36ED3CA}" type="slidenum">
              <a:rPr lang="en-GB" smtClean="0"/>
              <a:t>17</a:t>
            </a:fld>
            <a:endParaRPr lang="en-GB"/>
          </a:p>
        </p:txBody>
      </p:sp>
    </p:spTree>
    <p:extLst>
      <p:ext uri="{BB962C8B-B14F-4D97-AF65-F5344CB8AC3E}">
        <p14:creationId xmlns:p14="http://schemas.microsoft.com/office/powerpoint/2010/main" val="3820285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Swhite</a:t>
            </a:r>
            <a:endParaRPr lang="en-US" err="1"/>
          </a:p>
          <a:p>
            <a:endParaRPr lang="en-US">
              <a:cs typeface="Calibri"/>
            </a:endParaRPr>
          </a:p>
          <a:p>
            <a:r>
              <a:rPr lang="en-US">
                <a:cs typeface="Calibri"/>
              </a:rPr>
              <a:t>Amazon charge for static IPv4 addresses ("Elastic IPs") attached to stopped instances</a:t>
            </a:r>
          </a:p>
          <a:p>
            <a:r>
              <a:rPr lang="en-US">
                <a:cs typeface="Calibri"/>
              </a:rPr>
              <a:t>IPv6 addresses for instances are all static, and don't get charged for while the instance is stopped</a:t>
            </a:r>
          </a:p>
          <a:p>
            <a:endParaRPr lang="en-US">
              <a:cs typeface="Calibri"/>
            </a:endParaRPr>
          </a:p>
        </p:txBody>
      </p:sp>
      <p:sp>
        <p:nvSpPr>
          <p:cNvPr id="4" name="Slide Number Placeholder 3"/>
          <p:cNvSpPr>
            <a:spLocks noGrp="1"/>
          </p:cNvSpPr>
          <p:nvPr>
            <p:ph type="sldNum" sz="quarter" idx="5"/>
          </p:nvPr>
        </p:nvSpPr>
        <p:spPr/>
        <p:txBody>
          <a:bodyPr/>
          <a:lstStyle/>
          <a:p>
            <a:fld id="{230D4E9A-59AF-404B-9BB8-CB9DF36ED3CA}" type="slidenum">
              <a:rPr lang="en-GB" smtClean="0"/>
              <a:t>18</a:t>
            </a:fld>
            <a:endParaRPr lang="en-GB"/>
          </a:p>
        </p:txBody>
      </p:sp>
    </p:spTree>
    <p:extLst>
      <p:ext uri="{BB962C8B-B14F-4D97-AF65-F5344CB8AC3E}">
        <p14:creationId xmlns:p14="http://schemas.microsoft.com/office/powerpoint/2010/main" val="3621854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[David] So, you can see how we’re doing – not too bad on a global scale, still some work to do but at least a meaningful percentage. If there’s one thing which will continue to drive it, that’s the economics. Now that IPv4 addresses are a scarce resource, they change hands for a meaningful amount of money – Microsoft and Amazon, and other large cloud operators, have been buying up bankrupt companies with lots of IP addresses and otherwise taking them on the secondary market. But that won’t last for ever.</a:t>
            </a:r>
          </a:p>
        </p:txBody>
      </p:sp>
      <p:sp>
        <p:nvSpPr>
          <p:cNvPr id="4" name="Slide Number Placeholder 3"/>
          <p:cNvSpPr>
            <a:spLocks noGrp="1"/>
          </p:cNvSpPr>
          <p:nvPr>
            <p:ph type="sldNum" sz="quarter" idx="5"/>
          </p:nvPr>
        </p:nvSpPr>
        <p:spPr/>
        <p:txBody>
          <a:bodyPr/>
          <a:lstStyle/>
          <a:p>
            <a:fld id="{230D4E9A-59AF-404B-9BB8-CB9DF36ED3CA}" type="slidenum">
              <a:rPr lang="en-GB" smtClean="0"/>
              <a:t>19</a:t>
            </a:fld>
            <a:endParaRPr lang="en-GB"/>
          </a:p>
        </p:txBody>
      </p:sp>
    </p:spTree>
    <p:extLst>
      <p:ext uri="{BB962C8B-B14F-4D97-AF65-F5344CB8AC3E}">
        <p14:creationId xmlns:p14="http://schemas.microsoft.com/office/powerpoint/2010/main" val="2859171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swhite</a:t>
            </a:r>
          </a:p>
        </p:txBody>
      </p:sp>
      <p:sp>
        <p:nvSpPr>
          <p:cNvPr id="4" name="Slide Number Placeholder 3"/>
          <p:cNvSpPr>
            <a:spLocks noGrp="1"/>
          </p:cNvSpPr>
          <p:nvPr>
            <p:ph type="sldNum" sz="quarter" idx="5"/>
          </p:nvPr>
        </p:nvSpPr>
        <p:spPr/>
        <p:txBody>
          <a:bodyPr/>
          <a:lstStyle/>
          <a:p>
            <a:fld id="{230D4E9A-59AF-404B-9BB8-CB9DF36ED3CA}" type="slidenum">
              <a:rPr lang="en-GB" smtClean="0"/>
              <a:t>20</a:t>
            </a:fld>
            <a:endParaRPr lang="en-GB"/>
          </a:p>
        </p:txBody>
      </p:sp>
    </p:spTree>
    <p:extLst>
      <p:ext uri="{BB962C8B-B14F-4D97-AF65-F5344CB8AC3E}">
        <p14:creationId xmlns:p14="http://schemas.microsoft.com/office/powerpoint/2010/main" val="3223401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swhite</a:t>
            </a:r>
            <a:endParaRPr lang="en-GB"/>
          </a:p>
        </p:txBody>
      </p:sp>
      <p:sp>
        <p:nvSpPr>
          <p:cNvPr id="4" name="Slide Number Placeholder 3"/>
          <p:cNvSpPr>
            <a:spLocks noGrp="1"/>
          </p:cNvSpPr>
          <p:nvPr>
            <p:ph type="sldNum" sz="quarter" idx="5"/>
          </p:nvPr>
        </p:nvSpPr>
        <p:spPr/>
        <p:txBody>
          <a:bodyPr/>
          <a:lstStyle/>
          <a:p>
            <a:fld id="{230D4E9A-59AF-404B-9BB8-CB9DF36ED3CA}" type="slidenum">
              <a:rPr lang="en-GB" smtClean="0"/>
              <a:t>21</a:t>
            </a:fld>
            <a:endParaRPr lang="en-GB"/>
          </a:p>
        </p:txBody>
      </p:sp>
    </p:spTree>
    <p:extLst>
      <p:ext uri="{BB962C8B-B14F-4D97-AF65-F5344CB8AC3E}">
        <p14:creationId xmlns:p14="http://schemas.microsoft.com/office/powerpoint/2010/main" val="4104565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We are a software company with our UK offices in Oxford</a:t>
            </a:r>
          </a:p>
          <a:p>
            <a:pPr marL="171450" indent="-171450">
              <a:buFont typeface="Arial" panose="020B0604020202020204" pitchFamily="34" charset="0"/>
              <a:buChar char="•"/>
            </a:pPr>
            <a:r>
              <a:rPr lang="en-GB"/>
              <a:t>Founded in 1997</a:t>
            </a:r>
          </a:p>
          <a:p>
            <a:pPr marL="171450" indent="-171450">
              <a:buFont typeface="Arial" panose="020B0604020202020204" pitchFamily="34" charset="0"/>
              <a:buChar char="•"/>
            </a:pPr>
            <a:r>
              <a:rPr lang="en-GB"/>
              <a:t>We currently have just over 60 staff</a:t>
            </a:r>
          </a:p>
          <a:p>
            <a:pPr marL="171450" indent="-171450">
              <a:buFont typeface="Arial" panose="020B0604020202020204" pitchFamily="34" charset="0"/>
              <a:buChar char="•"/>
            </a:pPr>
            <a:r>
              <a:rPr lang="en-GB"/>
              <a:t>We make software for banks, insurance companies and government agencies – e.g. HMRC and the Bank of England</a:t>
            </a:r>
          </a:p>
          <a:p>
            <a:pPr marL="171450" indent="-171450">
              <a:buFont typeface="Arial" panose="020B0604020202020204" pitchFamily="34" charset="0"/>
              <a:buChar char="•"/>
            </a:pPr>
            <a:r>
              <a:rPr lang="en-GB"/>
              <a:t>Lots of interesting technology involved</a:t>
            </a:r>
          </a:p>
        </p:txBody>
      </p:sp>
      <p:sp>
        <p:nvSpPr>
          <p:cNvPr id="4" name="Slide Number Placeholder 3"/>
          <p:cNvSpPr>
            <a:spLocks noGrp="1"/>
          </p:cNvSpPr>
          <p:nvPr>
            <p:ph type="sldNum" sz="quarter" idx="5"/>
          </p:nvPr>
        </p:nvSpPr>
        <p:spPr/>
        <p:txBody>
          <a:bodyPr/>
          <a:lstStyle/>
          <a:p>
            <a:fld id="{230D4E9A-59AF-404B-9BB8-CB9DF36ED3CA}" type="slidenum">
              <a:rPr lang="en-GB" smtClean="0"/>
              <a:t>2</a:t>
            </a:fld>
            <a:endParaRPr lang="en-GB"/>
          </a:p>
        </p:txBody>
      </p:sp>
    </p:spTree>
    <p:extLst>
      <p:ext uri="{BB962C8B-B14F-4D97-AF65-F5344CB8AC3E}">
        <p14:creationId xmlns:p14="http://schemas.microsoft.com/office/powerpoint/2010/main" val="3697551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My life in e-mail addresses. I studied Computer Science here a decade ago, and have worked for </a:t>
            </a:r>
            <a:r>
              <a:rPr lang="en-GB" err="1"/>
              <a:t>CoreFiling</a:t>
            </a:r>
            <a:r>
              <a:rPr lang="en-GB"/>
              <a:t> since them – starting as a developer, then a team leader, and most recently as Head of Engineering, running the entire development department.</a:t>
            </a:r>
          </a:p>
          <a:p>
            <a:endParaRPr lang="en-GB"/>
          </a:p>
          <a:p>
            <a:r>
              <a:rPr lang="en-GB"/>
              <a:t>As mentioned, I was in CompSoc back in the day as treasurer and systems administrator, and I’ve done a few side projects since – most recently an invoicing system for my church hall.</a:t>
            </a:r>
          </a:p>
        </p:txBody>
      </p:sp>
      <p:sp>
        <p:nvSpPr>
          <p:cNvPr id="4" name="Slide Number Placeholder 3"/>
          <p:cNvSpPr>
            <a:spLocks noGrp="1"/>
          </p:cNvSpPr>
          <p:nvPr>
            <p:ph type="sldNum" sz="quarter" idx="5"/>
          </p:nvPr>
        </p:nvSpPr>
        <p:spPr/>
        <p:txBody>
          <a:bodyPr/>
          <a:lstStyle/>
          <a:p>
            <a:fld id="{230D4E9A-59AF-404B-9BB8-CB9DF36ED3CA}" type="slidenum">
              <a:rPr lang="en-GB" smtClean="0"/>
              <a:t>4</a:t>
            </a:fld>
            <a:endParaRPr lang="en-GB"/>
          </a:p>
        </p:txBody>
      </p:sp>
    </p:spTree>
    <p:extLst>
      <p:ext uri="{BB962C8B-B14F-4D97-AF65-F5344CB8AC3E}">
        <p14:creationId xmlns:p14="http://schemas.microsoft.com/office/powerpoint/2010/main" val="1246197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[David]</a:t>
            </a:r>
          </a:p>
          <a:p>
            <a:endParaRPr lang="en-GB"/>
          </a:p>
          <a:p>
            <a:r>
              <a:rPr lang="en-GB"/>
              <a:t>As I’m guessing most of you know, computers which are networked together, both on the internet and within an office or home, generally use the Internet Protocol (IP). This identifies each computer by assigning it an IP address, which is usually written as four decimal numbers with dots between them.</a:t>
            </a:r>
          </a:p>
          <a:p>
            <a:endParaRPr lang="en-GB"/>
          </a:p>
          <a:p>
            <a:r>
              <a:rPr lang="en-GB"/>
              <a:t>Under the hood, an IP address is designed to be kept as a binary number which is 32 bits long, which is why each of those groups of digits can only be from 0 to 255.</a:t>
            </a:r>
          </a:p>
        </p:txBody>
      </p:sp>
      <p:sp>
        <p:nvSpPr>
          <p:cNvPr id="4" name="Slide Number Placeholder 3"/>
          <p:cNvSpPr>
            <a:spLocks noGrp="1"/>
          </p:cNvSpPr>
          <p:nvPr>
            <p:ph type="sldNum" sz="quarter" idx="5"/>
          </p:nvPr>
        </p:nvSpPr>
        <p:spPr/>
        <p:txBody>
          <a:bodyPr/>
          <a:lstStyle/>
          <a:p>
            <a:fld id="{230D4E9A-59AF-404B-9BB8-CB9DF36ED3CA}" type="slidenum">
              <a:rPr lang="en-GB" smtClean="0"/>
              <a:t>5</a:t>
            </a:fld>
            <a:endParaRPr lang="en-GB"/>
          </a:p>
        </p:txBody>
      </p:sp>
    </p:spTree>
    <p:extLst>
      <p:ext uri="{BB962C8B-B14F-4D97-AF65-F5344CB8AC3E}">
        <p14:creationId xmlns:p14="http://schemas.microsoft.com/office/powerpoint/2010/main" val="1286064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 naively there are two to the power of 32 possible addresses, which is about four billion. That seemed like plenty when the internet was first dreamt up, but the population of earth is over seven billion, and it’s not hard to imagine a future where the average number of connected devices per person will rise above two.</a:t>
            </a:r>
          </a:p>
          <a:p>
            <a:endParaRPr lang="en-GB"/>
          </a:p>
          <a:p>
            <a:r>
              <a:rPr lang="en-GB"/>
              <a:t>The good news is that there are various blocks of IP addresses reserved for “private” usage on people’s internal networks, and these combined with something called Network Address Translation or NAT, allow most homes and small offices to use just one IP address on the internet and use private addresses internally which can be duplicated between networks.</a:t>
            </a:r>
          </a:p>
        </p:txBody>
      </p:sp>
      <p:sp>
        <p:nvSpPr>
          <p:cNvPr id="4" name="Slide Number Placeholder 3"/>
          <p:cNvSpPr>
            <a:spLocks noGrp="1"/>
          </p:cNvSpPr>
          <p:nvPr>
            <p:ph type="sldNum" sz="quarter" idx="5"/>
          </p:nvPr>
        </p:nvSpPr>
        <p:spPr/>
        <p:txBody>
          <a:bodyPr/>
          <a:lstStyle/>
          <a:p>
            <a:fld id="{230D4E9A-59AF-404B-9BB8-CB9DF36ED3CA}" type="slidenum">
              <a:rPr lang="en-GB" smtClean="0"/>
              <a:t>6</a:t>
            </a:fld>
            <a:endParaRPr lang="en-GB"/>
          </a:p>
        </p:txBody>
      </p:sp>
    </p:spTree>
    <p:extLst>
      <p:ext uri="{BB962C8B-B14F-4D97-AF65-F5344CB8AC3E}">
        <p14:creationId xmlns:p14="http://schemas.microsoft.com/office/powerpoint/2010/main" val="90145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bad news is that we were quite wasteful with allocation of addresses to organisations in the early days. And the even worse news is that because of various technical limitations, you can’t assign addresses to ISPs in blocks of less than 1,024, which can result in wasted space.</a:t>
            </a:r>
          </a:p>
        </p:txBody>
      </p:sp>
      <p:sp>
        <p:nvSpPr>
          <p:cNvPr id="4" name="Slide Number Placeholder 3"/>
          <p:cNvSpPr>
            <a:spLocks noGrp="1"/>
          </p:cNvSpPr>
          <p:nvPr>
            <p:ph type="sldNum" sz="quarter" idx="5"/>
          </p:nvPr>
        </p:nvSpPr>
        <p:spPr/>
        <p:txBody>
          <a:bodyPr/>
          <a:lstStyle/>
          <a:p>
            <a:fld id="{230D4E9A-59AF-404B-9BB8-CB9DF36ED3CA}" type="slidenum">
              <a:rPr lang="en-GB" smtClean="0"/>
              <a:t>7</a:t>
            </a:fld>
            <a:endParaRPr lang="en-GB"/>
          </a:p>
        </p:txBody>
      </p:sp>
    </p:spTree>
    <p:extLst>
      <p:ext uri="{BB962C8B-B14F-4D97-AF65-F5344CB8AC3E}">
        <p14:creationId xmlns:p14="http://schemas.microsoft.com/office/powerpoint/2010/main" val="1980087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the executive summary is that we’re running out of IP addresses</a:t>
            </a:r>
          </a:p>
          <a:p>
            <a:endParaRPr lang="en-US"/>
          </a:p>
          <a:p>
            <a:r>
              <a:rPr lang="en-US"/>
              <a:t>This graph shows the number of /8 blocks remaining for each of the different regional registries, and as you can see, in Europe we’re pretty much out and have been for some years.</a:t>
            </a:r>
          </a:p>
          <a:p>
            <a:endParaRPr lang="en-GB"/>
          </a:p>
          <a:p>
            <a:endParaRPr lang="en-GB"/>
          </a:p>
        </p:txBody>
      </p:sp>
      <p:sp>
        <p:nvSpPr>
          <p:cNvPr id="4" name="Slide Number Placeholder 3"/>
          <p:cNvSpPr>
            <a:spLocks noGrp="1"/>
          </p:cNvSpPr>
          <p:nvPr>
            <p:ph type="sldNum" sz="quarter" idx="5"/>
          </p:nvPr>
        </p:nvSpPr>
        <p:spPr/>
        <p:txBody>
          <a:bodyPr/>
          <a:lstStyle/>
          <a:p>
            <a:fld id="{230D4E9A-59AF-404B-9BB8-CB9DF36ED3CA}" type="slidenum">
              <a:rPr lang="en-GB" smtClean="0"/>
              <a:t>8</a:t>
            </a:fld>
            <a:endParaRPr lang="en-GB"/>
          </a:p>
        </p:txBody>
      </p:sp>
    </p:spTree>
    <p:extLst>
      <p:ext uri="{BB962C8B-B14F-4D97-AF65-F5344CB8AC3E}">
        <p14:creationId xmlns:p14="http://schemas.microsoft.com/office/powerpoint/2010/main" val="1162587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 the plan is to upgrade to IPv6, where addresses are 128 bits long, giving us vastly more to play with and meaning they are written out differently – we use hexadecimal in our groups of four, and we use double colons to collapse down long runs of zeros.</a:t>
            </a:r>
          </a:p>
          <a:p>
            <a:endParaRPr lang="en-GB"/>
          </a:p>
          <a:p>
            <a:r>
              <a:rPr lang="en-GB"/>
              <a:t>However, IPv6 is a whole new thing which is not backwards compatible with IPv4. So potentially you need to run both alongside each other for a while, because some of the things you are trying to connect to will only be available on one or the other.</a:t>
            </a:r>
          </a:p>
        </p:txBody>
      </p:sp>
      <p:sp>
        <p:nvSpPr>
          <p:cNvPr id="4" name="Slide Number Placeholder 3"/>
          <p:cNvSpPr>
            <a:spLocks noGrp="1"/>
          </p:cNvSpPr>
          <p:nvPr>
            <p:ph type="sldNum" sz="quarter" idx="5"/>
          </p:nvPr>
        </p:nvSpPr>
        <p:spPr/>
        <p:txBody>
          <a:bodyPr/>
          <a:lstStyle/>
          <a:p>
            <a:fld id="{230D4E9A-59AF-404B-9BB8-CB9DF36ED3CA}" type="slidenum">
              <a:rPr lang="en-GB" smtClean="0"/>
              <a:t>9</a:t>
            </a:fld>
            <a:endParaRPr lang="en-GB"/>
          </a:p>
        </p:txBody>
      </p:sp>
    </p:spTree>
    <p:extLst>
      <p:ext uri="{BB962C8B-B14F-4D97-AF65-F5344CB8AC3E}">
        <p14:creationId xmlns:p14="http://schemas.microsoft.com/office/powerpoint/2010/main" val="2568584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[David]</a:t>
            </a:r>
          </a:p>
          <a:p>
            <a:endParaRPr lang="en-US"/>
          </a:p>
          <a:p>
            <a:r>
              <a:rPr lang="en-US"/>
              <a:t>So, let’s take a look at whether IPv6 is being used on end user networks. We’ll start with home users and their broadband connections.</a:t>
            </a:r>
          </a:p>
          <a:p>
            <a:endParaRPr lang="en-US"/>
          </a:p>
          <a:p>
            <a:r>
              <a:rPr lang="en-US"/>
              <a:t>There are various websites you can visit to test whether you have a working IPv6 connection, and this is the result of me visiting one at home using a laptop running Windows 10, and a BT Infinity internet connection with the router supplied by BT. As you can see, it all works – and I didn’t have to configure or change anything; the connection has been like this since I got it a couple of years ago.</a:t>
            </a:r>
          </a:p>
          <a:p>
            <a:endParaRPr lang="en-US"/>
          </a:p>
          <a:p>
            <a:r>
              <a:rPr lang="en-US"/>
              <a:t>Sky were the first major UK ISP to roll out IPv6 by default, largely because they do not have enough IPv4 addresses to give one each to their end users any more. BT are somewhat better off but given their size and aggressive expansion recently, it’s no surprise they were next.</a:t>
            </a:r>
          </a:p>
          <a:p>
            <a:endParaRPr lang="en-US"/>
          </a:p>
          <a:p>
            <a:r>
              <a:rPr lang="en-US"/>
              <a:t>Based on 2018 figures, Sky and BT between them have 50% of the UK home market, so that means one in two households will have IPv6, probably without being aware of it.</a:t>
            </a:r>
          </a:p>
        </p:txBody>
      </p:sp>
      <p:sp>
        <p:nvSpPr>
          <p:cNvPr id="4" name="Slide Number Placeholder 3"/>
          <p:cNvSpPr>
            <a:spLocks noGrp="1"/>
          </p:cNvSpPr>
          <p:nvPr>
            <p:ph type="sldNum" sz="quarter" idx="5"/>
          </p:nvPr>
        </p:nvSpPr>
        <p:spPr/>
        <p:txBody>
          <a:bodyPr/>
          <a:lstStyle/>
          <a:p>
            <a:fld id="{230D4E9A-59AF-404B-9BB8-CB9DF36ED3CA}" type="slidenum">
              <a:rPr lang="en-GB" smtClean="0"/>
              <a:t>10</a:t>
            </a:fld>
            <a:endParaRPr lang="en-GB"/>
          </a:p>
        </p:txBody>
      </p:sp>
    </p:spTree>
    <p:extLst>
      <p:ext uri="{BB962C8B-B14F-4D97-AF65-F5344CB8AC3E}">
        <p14:creationId xmlns:p14="http://schemas.microsoft.com/office/powerpoint/2010/main" val="23071383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7"/>
          <p:cNvSpPr txBox="1"/>
          <p:nvPr/>
        </p:nvSpPr>
        <p:spPr>
          <a:xfrm>
            <a:off x="1024759" y="613103"/>
            <a:ext cx="7909034" cy="369322"/>
          </a:xfrm>
          <a:prstGeom prst="rect">
            <a:avLst/>
          </a:prstGeom>
          <a:noFill/>
        </p:spPr>
        <p:txBody>
          <a:bodyPr wrap="square" lIns="91428" tIns="45715" rIns="91428" bIns="45715" rtlCol="0">
            <a:spAutoFit/>
          </a:bodyPr>
          <a:lstStyle/>
          <a:p>
            <a:endParaRPr lang="en-US" sz="1800"/>
          </a:p>
        </p:txBody>
      </p:sp>
      <p:sp>
        <p:nvSpPr>
          <p:cNvPr id="9" name="Title 10"/>
          <p:cNvSpPr>
            <a:spLocks noGrp="1"/>
          </p:cNvSpPr>
          <p:nvPr>
            <p:ph type="title"/>
          </p:nvPr>
        </p:nvSpPr>
        <p:spPr>
          <a:xfrm>
            <a:off x="457200" y="228866"/>
            <a:ext cx="8229600" cy="610502"/>
          </a:xfrm>
        </p:spPr>
        <p:txBody>
          <a:bodyPr>
            <a:noAutofit/>
          </a:bodyPr>
          <a:lstStyle>
            <a:lvl1pPr algn="l">
              <a:defRPr sz="4800" b="0" baseline="0">
                <a:solidFill>
                  <a:schemeClr val="tx1"/>
                </a:solidFill>
                <a:latin typeface="Proxima Nova Cn CF Titling" panose="02000506030000020004" pitchFamily="2" charset="0"/>
                <a:cs typeface="Proxima Nova Cn CF Titling" panose="02000506030000020004" pitchFamily="2" charset="0"/>
              </a:defRPr>
            </a:lvl1pPr>
          </a:lstStyle>
          <a:p>
            <a:r>
              <a:rPr lang="en-US"/>
              <a:t>Click to edit Master title style</a:t>
            </a:r>
          </a:p>
        </p:txBody>
      </p:sp>
      <p:sp>
        <p:nvSpPr>
          <p:cNvPr id="10" name="Text Placeholder 21"/>
          <p:cNvSpPr>
            <a:spLocks noGrp="1"/>
          </p:cNvSpPr>
          <p:nvPr>
            <p:ph type="body" sz="quarter" idx="13" hasCustomPrompt="1"/>
          </p:nvPr>
        </p:nvSpPr>
        <p:spPr>
          <a:xfrm>
            <a:off x="457200" y="875913"/>
            <a:ext cx="8229600" cy="540467"/>
          </a:xfrm>
        </p:spPr>
        <p:txBody>
          <a:bodyPr>
            <a:noAutofit/>
          </a:bodyPr>
          <a:lstStyle>
            <a:lvl1pPr marL="0" indent="0">
              <a:buFontTx/>
              <a:buNone/>
              <a:defRPr sz="3600" b="0" i="0" baseline="0">
                <a:solidFill>
                  <a:schemeClr val="tx1"/>
                </a:solidFill>
                <a:latin typeface="Proxima Nova Cn CF" panose="02000506030000020004" pitchFamily="2" charset="0"/>
                <a:cs typeface="Proxima Nova Cn CF" panose="02000506030000020004" pitchFamily="2" charset="0"/>
              </a:defRPr>
            </a:lvl1pPr>
            <a:lvl2pPr marL="457144" indent="0">
              <a:buFontTx/>
              <a:buNone/>
              <a:defRPr sz="1800">
                <a:solidFill>
                  <a:schemeClr val="bg1"/>
                </a:solidFill>
              </a:defRPr>
            </a:lvl2pPr>
            <a:lvl3pPr marL="914287" indent="0">
              <a:buFontTx/>
              <a:buNone/>
              <a:defRPr sz="1800">
                <a:solidFill>
                  <a:schemeClr val="bg1"/>
                </a:solidFill>
              </a:defRPr>
            </a:lvl3pPr>
            <a:lvl4pPr marL="1371431" indent="0">
              <a:buFontTx/>
              <a:buNone/>
              <a:defRPr sz="1800">
                <a:solidFill>
                  <a:schemeClr val="bg1"/>
                </a:solidFill>
              </a:defRPr>
            </a:lvl4pPr>
            <a:lvl5pPr marL="1828574" indent="0">
              <a:buFontTx/>
              <a:buNone/>
              <a:defRPr sz="1800">
                <a:solidFill>
                  <a:schemeClr val="bg1"/>
                </a:solidFill>
              </a:defRPr>
            </a:lvl5pPr>
          </a:lstStyle>
          <a:p>
            <a:pPr lvl="0"/>
            <a:r>
              <a:rPr lang="en-US"/>
              <a:t>Subheading</a:t>
            </a:r>
          </a:p>
        </p:txBody>
      </p:sp>
      <p:sp>
        <p:nvSpPr>
          <p:cNvPr id="12" name="Rectangle 11"/>
          <p:cNvSpPr/>
          <p:nvPr/>
        </p:nvSpPr>
        <p:spPr>
          <a:xfrm>
            <a:off x="0" y="2281436"/>
            <a:ext cx="9144000" cy="174611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Box 12">
            <a:extLst>
              <a:ext uri="{FF2B5EF4-FFF2-40B4-BE49-F238E27FC236}">
                <a16:creationId xmlns:a16="http://schemas.microsoft.com/office/drawing/2014/main" id="{02164100-73D4-1341-9AB1-29BFD26B0496}"/>
              </a:ext>
            </a:extLst>
          </p:cNvPr>
          <p:cNvSpPr txBox="1"/>
          <p:nvPr userDrawn="1"/>
        </p:nvSpPr>
        <p:spPr>
          <a:xfrm>
            <a:off x="1024759" y="613103"/>
            <a:ext cx="7909034" cy="369322"/>
          </a:xfrm>
          <a:prstGeom prst="rect">
            <a:avLst/>
          </a:prstGeom>
          <a:noFill/>
        </p:spPr>
        <p:txBody>
          <a:bodyPr wrap="square" lIns="91428" tIns="45715" rIns="91428" bIns="45715" rtlCol="0">
            <a:spAutoFit/>
          </a:bodyPr>
          <a:lstStyle/>
          <a:p>
            <a:endParaRPr lang="en-US" sz="1800"/>
          </a:p>
        </p:txBody>
      </p:sp>
      <p:sp>
        <p:nvSpPr>
          <p:cNvPr id="11" name="Text Placeholder 21">
            <a:extLst>
              <a:ext uri="{FF2B5EF4-FFF2-40B4-BE49-F238E27FC236}">
                <a16:creationId xmlns:a16="http://schemas.microsoft.com/office/drawing/2014/main" id="{6ED4BC14-7C46-6A4F-8CAE-F98A3DC9D7EA}"/>
              </a:ext>
            </a:extLst>
          </p:cNvPr>
          <p:cNvSpPr>
            <a:spLocks noGrp="1"/>
          </p:cNvSpPr>
          <p:nvPr>
            <p:ph type="body" sz="quarter" idx="14" hasCustomPrompt="1"/>
          </p:nvPr>
        </p:nvSpPr>
        <p:spPr>
          <a:xfrm>
            <a:off x="457200" y="1451480"/>
            <a:ext cx="1954800" cy="396000"/>
          </a:xfrm>
        </p:spPr>
        <p:txBody>
          <a:bodyPr>
            <a:noAutofit/>
          </a:bodyPr>
          <a:lstStyle>
            <a:lvl1pPr marL="0" indent="0">
              <a:buFontTx/>
              <a:buNone/>
              <a:defRPr sz="2400" b="0" i="0" cap="none" baseline="0">
                <a:solidFill>
                  <a:schemeClr val="tx1"/>
                </a:solidFill>
                <a:latin typeface="Proxima Nova Cn CF" panose="02000506030000020004" pitchFamily="2" charset="0"/>
                <a:cs typeface="Proxima Nova Cn CF" panose="02000506030000020004" pitchFamily="2" charset="0"/>
              </a:defRPr>
            </a:lvl1pPr>
            <a:lvl2pPr marL="457144" indent="0">
              <a:buFontTx/>
              <a:buNone/>
              <a:defRPr sz="1800">
                <a:solidFill>
                  <a:schemeClr val="bg1"/>
                </a:solidFill>
              </a:defRPr>
            </a:lvl2pPr>
            <a:lvl3pPr marL="914287" indent="0">
              <a:buFontTx/>
              <a:buNone/>
              <a:defRPr sz="1800">
                <a:solidFill>
                  <a:schemeClr val="bg1"/>
                </a:solidFill>
              </a:defRPr>
            </a:lvl3pPr>
            <a:lvl4pPr marL="1371431" indent="0">
              <a:buFontTx/>
              <a:buNone/>
              <a:defRPr sz="1800">
                <a:solidFill>
                  <a:schemeClr val="bg1"/>
                </a:solidFill>
              </a:defRPr>
            </a:lvl4pPr>
            <a:lvl5pPr marL="1828574" indent="0">
              <a:buFontTx/>
              <a:buNone/>
              <a:defRPr sz="1800">
                <a:solidFill>
                  <a:schemeClr val="bg1"/>
                </a:solidFill>
              </a:defRPr>
            </a:lvl5pPr>
          </a:lstStyle>
          <a:p>
            <a:pPr lvl="0"/>
            <a:r>
              <a:rPr lang="en-GB"/>
              <a:t>July 2018</a:t>
            </a:r>
            <a:endParaRPr lang="en-US"/>
          </a:p>
        </p:txBody>
      </p:sp>
      <p:pic>
        <p:nvPicPr>
          <p:cNvPr id="3" name="Graphic 2">
            <a:extLst>
              <a:ext uri="{FF2B5EF4-FFF2-40B4-BE49-F238E27FC236}">
                <a16:creationId xmlns:a16="http://schemas.microsoft.com/office/drawing/2014/main" id="{6FCE9517-9072-6641-8D89-7C1EFA77E68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44250" y="5094000"/>
            <a:ext cx="1776222" cy="400050"/>
          </a:xfrm>
          <a:prstGeom prst="rect">
            <a:avLst/>
          </a:prstGeom>
        </p:spPr>
      </p:pic>
    </p:spTree>
    <p:extLst>
      <p:ext uri="{BB962C8B-B14F-4D97-AF65-F5344CB8AC3E}">
        <p14:creationId xmlns:p14="http://schemas.microsoft.com/office/powerpoint/2010/main" val="216758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chemeClr val="tx1"/>
                </a:solidFill>
                <a:latin typeface="Proxima Nova Cn CF" panose="02000506030000020004" pitchFamily="2" charset="0"/>
              </a:defRPr>
            </a:lvl1pPr>
          </a:lstStyle>
          <a:p>
            <a:r>
              <a:rPr lang="en-US"/>
              <a:t>Click to edit Master title style</a:t>
            </a:r>
            <a:endParaRPr lang="en-GB"/>
          </a:p>
        </p:txBody>
      </p:sp>
      <p:sp>
        <p:nvSpPr>
          <p:cNvPr id="3" name="Content Placeholder 2"/>
          <p:cNvSpPr>
            <a:spLocks noGrp="1"/>
          </p:cNvSpPr>
          <p:nvPr>
            <p:ph idx="1"/>
          </p:nvPr>
        </p:nvSpPr>
        <p:spPr>
          <a:xfrm>
            <a:off x="457200" y="1117309"/>
            <a:ext cx="8229600" cy="4044447"/>
          </a:xfrm>
        </p:spPr>
        <p:txBody>
          <a:bodyPr/>
          <a:lstStyle>
            <a:lvl1pPr>
              <a:defRPr>
                <a:solidFill>
                  <a:schemeClr val="tx1"/>
                </a:solidFill>
                <a:latin typeface="Proxima Nova Cn CF" panose="02000506030000020004" pitchFamily="2" charset="0"/>
              </a:defRPr>
            </a:lvl1pPr>
            <a:lvl2pPr>
              <a:defRPr>
                <a:solidFill>
                  <a:schemeClr val="tx1"/>
                </a:solidFill>
                <a:latin typeface="Proxima Nova Cn CF" panose="02000506030000020004" pitchFamily="2" charset="0"/>
              </a:defRPr>
            </a:lvl2pPr>
            <a:lvl3pPr>
              <a:defRPr>
                <a:solidFill>
                  <a:schemeClr val="tx1"/>
                </a:solidFill>
                <a:latin typeface="Proxima Nova Cn CF" panose="02000506030000020004" pitchFamily="2" charset="0"/>
              </a:defRPr>
            </a:lvl3pPr>
            <a:lvl4pPr>
              <a:defRPr>
                <a:solidFill>
                  <a:schemeClr val="tx1"/>
                </a:solidFill>
                <a:latin typeface="Proxima Nova Cn CF" panose="02000506030000020004" pitchFamily="2" charset="0"/>
              </a:defRPr>
            </a:lvl4pPr>
            <a:lvl5pPr>
              <a:defRPr>
                <a:solidFill>
                  <a:schemeClr val="tx1"/>
                </a:solidFill>
                <a:latin typeface="Proxima Nova Cn CF" panose="02000506030000020004"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Box 4">
            <a:extLst>
              <a:ext uri="{FF2B5EF4-FFF2-40B4-BE49-F238E27FC236}">
                <a16:creationId xmlns:a16="http://schemas.microsoft.com/office/drawing/2014/main" id="{DC6EA51D-A881-A44E-9EC5-27E68EF02B89}"/>
              </a:ext>
            </a:extLst>
          </p:cNvPr>
          <p:cNvSpPr txBox="1"/>
          <p:nvPr userDrawn="1"/>
        </p:nvSpPr>
        <p:spPr>
          <a:xfrm>
            <a:off x="457200" y="5263200"/>
            <a:ext cx="1044624" cy="169277"/>
          </a:xfrm>
          <a:prstGeom prst="rect">
            <a:avLst/>
          </a:prstGeom>
          <a:noFill/>
        </p:spPr>
        <p:txBody>
          <a:bodyPr wrap="square" lIns="90000" bIns="0" rtlCol="0">
            <a:spAutoFit/>
          </a:bodyPr>
          <a:lstStyle/>
          <a:p>
            <a:pPr algn="l"/>
            <a:r>
              <a:rPr lang="en-GB" sz="800" b="0" i="0" baseline="0">
                <a:solidFill>
                  <a:schemeClr val="bg1">
                    <a:lumMod val="65000"/>
                  </a:schemeClr>
                </a:solidFill>
                <a:latin typeface="+mn-lt"/>
              </a:rPr>
              <a:t>© CoreFiling</a:t>
            </a:r>
          </a:p>
        </p:txBody>
      </p:sp>
    </p:spTree>
    <p:extLst>
      <p:ext uri="{BB962C8B-B14F-4D97-AF65-F5344CB8AC3E}">
        <p14:creationId xmlns:p14="http://schemas.microsoft.com/office/powerpoint/2010/main" val="1246025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b="0"/>
            </a:lvl1pPr>
          </a:lstStyle>
          <a:p>
            <a:r>
              <a:rPr lang="en-US"/>
              <a:t>Click to edit Master title style</a:t>
            </a:r>
            <a:endParaRPr lang="en-GB"/>
          </a:p>
        </p:txBody>
      </p:sp>
      <p:sp>
        <p:nvSpPr>
          <p:cNvPr id="5" name="TextBox 4">
            <a:extLst>
              <a:ext uri="{FF2B5EF4-FFF2-40B4-BE49-F238E27FC236}">
                <a16:creationId xmlns:a16="http://schemas.microsoft.com/office/drawing/2014/main" id="{403F1CB2-3C22-4A41-8706-5E22BC299381}"/>
              </a:ext>
            </a:extLst>
          </p:cNvPr>
          <p:cNvSpPr txBox="1"/>
          <p:nvPr userDrawn="1"/>
        </p:nvSpPr>
        <p:spPr>
          <a:xfrm>
            <a:off x="457200" y="5263200"/>
            <a:ext cx="1044624" cy="169277"/>
          </a:xfrm>
          <a:prstGeom prst="rect">
            <a:avLst/>
          </a:prstGeom>
          <a:noFill/>
        </p:spPr>
        <p:txBody>
          <a:bodyPr wrap="square" lIns="90000" bIns="0" rtlCol="0">
            <a:spAutoFit/>
          </a:bodyPr>
          <a:lstStyle/>
          <a:p>
            <a:pPr algn="l"/>
            <a:r>
              <a:rPr lang="en-GB" sz="800" b="0" i="0" baseline="0">
                <a:solidFill>
                  <a:schemeClr val="bg1">
                    <a:lumMod val="65000"/>
                  </a:schemeClr>
                </a:solidFill>
                <a:latin typeface="+mn-lt"/>
              </a:rPr>
              <a:t>© CoreFiling</a:t>
            </a:r>
          </a:p>
        </p:txBody>
      </p:sp>
    </p:spTree>
    <p:extLst>
      <p:ext uri="{BB962C8B-B14F-4D97-AF65-F5344CB8AC3E}">
        <p14:creationId xmlns:p14="http://schemas.microsoft.com/office/powerpoint/2010/main" val="1172887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5D7073-057C-DA40-B2C2-CFE85C88660D}"/>
              </a:ext>
            </a:extLst>
          </p:cNvPr>
          <p:cNvSpPr txBox="1"/>
          <p:nvPr userDrawn="1"/>
        </p:nvSpPr>
        <p:spPr>
          <a:xfrm>
            <a:off x="457200" y="5263200"/>
            <a:ext cx="1044624" cy="169277"/>
          </a:xfrm>
          <a:prstGeom prst="rect">
            <a:avLst/>
          </a:prstGeom>
          <a:noFill/>
        </p:spPr>
        <p:txBody>
          <a:bodyPr wrap="square" lIns="90000" bIns="0" rtlCol="0">
            <a:spAutoFit/>
          </a:bodyPr>
          <a:lstStyle/>
          <a:p>
            <a:pPr algn="l"/>
            <a:r>
              <a:rPr lang="en-GB" sz="800" b="0" i="0" baseline="0">
                <a:solidFill>
                  <a:schemeClr val="bg1">
                    <a:lumMod val="65000"/>
                  </a:schemeClr>
                </a:solidFill>
                <a:latin typeface="+mn-lt"/>
              </a:rPr>
              <a:t>© CoreFiling</a:t>
            </a:r>
          </a:p>
        </p:txBody>
      </p:sp>
    </p:spTree>
    <p:extLst>
      <p:ext uri="{BB962C8B-B14F-4D97-AF65-F5344CB8AC3E}">
        <p14:creationId xmlns:p14="http://schemas.microsoft.com/office/powerpoint/2010/main" val="928951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7308"/>
            <a:ext cx="4038600" cy="40444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1" y="1117308"/>
            <a:ext cx="4038600" cy="40444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8"/>
          <p:cNvSpPr>
            <a:spLocks noGrp="1"/>
          </p:cNvSpPr>
          <p:nvPr>
            <p:ph type="title"/>
          </p:nvPr>
        </p:nvSpPr>
        <p:spPr/>
        <p:txBody>
          <a:bodyPr/>
          <a:lstStyle/>
          <a:p>
            <a:r>
              <a:rPr lang="en-US"/>
              <a:t>Click to edit Master title style</a:t>
            </a:r>
            <a:endParaRPr lang="en-GB"/>
          </a:p>
        </p:txBody>
      </p:sp>
      <p:sp>
        <p:nvSpPr>
          <p:cNvPr id="7" name="TextBox 6">
            <a:extLst>
              <a:ext uri="{FF2B5EF4-FFF2-40B4-BE49-F238E27FC236}">
                <a16:creationId xmlns:a16="http://schemas.microsoft.com/office/drawing/2014/main" id="{ED23A482-DB39-AD45-A6DD-426819AEEF40}"/>
              </a:ext>
            </a:extLst>
          </p:cNvPr>
          <p:cNvSpPr txBox="1"/>
          <p:nvPr userDrawn="1"/>
        </p:nvSpPr>
        <p:spPr>
          <a:xfrm>
            <a:off x="457200" y="5263200"/>
            <a:ext cx="1044624" cy="169277"/>
          </a:xfrm>
          <a:prstGeom prst="rect">
            <a:avLst/>
          </a:prstGeom>
          <a:noFill/>
        </p:spPr>
        <p:txBody>
          <a:bodyPr wrap="square" lIns="90000" bIns="0" rtlCol="0">
            <a:spAutoFit/>
          </a:bodyPr>
          <a:lstStyle/>
          <a:p>
            <a:pPr algn="l"/>
            <a:r>
              <a:rPr lang="en-GB" sz="800" b="0" i="0" baseline="0">
                <a:solidFill>
                  <a:schemeClr val="bg1">
                    <a:lumMod val="65000"/>
                  </a:schemeClr>
                </a:solidFill>
                <a:latin typeface="+mn-lt"/>
              </a:rPr>
              <a:t>© CoreFiling</a:t>
            </a:r>
          </a:p>
        </p:txBody>
      </p:sp>
    </p:spTree>
    <p:extLst>
      <p:ext uri="{BB962C8B-B14F-4D97-AF65-F5344CB8AC3E}">
        <p14:creationId xmlns:p14="http://schemas.microsoft.com/office/powerpoint/2010/main" val="1981418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97293"/>
            <a:ext cx="4040188" cy="533136"/>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537353"/>
            <a:ext cx="4040188" cy="36244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8" y="997293"/>
            <a:ext cx="4041775" cy="533136"/>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8" y="1537353"/>
            <a:ext cx="4041775" cy="36244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p:txBody>
          <a:bodyPr vert="horz" lIns="91440" tIns="45720" rIns="91440" bIns="45720" rtlCol="0" anchor="ctr">
            <a:normAutofit/>
          </a:bodyPr>
          <a:lstStyle>
            <a:lvl1pPr>
              <a:defRPr lang="en-GB"/>
            </a:lvl1pPr>
          </a:lstStyle>
          <a:p>
            <a:pPr lvl="0"/>
            <a:r>
              <a:rPr lang="en-US"/>
              <a:t>Click to edit Master title style</a:t>
            </a:r>
            <a:endParaRPr lang="en-GB"/>
          </a:p>
        </p:txBody>
      </p:sp>
      <p:sp>
        <p:nvSpPr>
          <p:cNvPr id="9" name="TextBox 8">
            <a:extLst>
              <a:ext uri="{FF2B5EF4-FFF2-40B4-BE49-F238E27FC236}">
                <a16:creationId xmlns:a16="http://schemas.microsoft.com/office/drawing/2014/main" id="{5BA5482C-E4A5-784C-AC6C-A212EF1BC789}"/>
              </a:ext>
            </a:extLst>
          </p:cNvPr>
          <p:cNvSpPr txBox="1"/>
          <p:nvPr userDrawn="1"/>
        </p:nvSpPr>
        <p:spPr>
          <a:xfrm>
            <a:off x="457200" y="5263200"/>
            <a:ext cx="1044624" cy="169277"/>
          </a:xfrm>
          <a:prstGeom prst="rect">
            <a:avLst/>
          </a:prstGeom>
          <a:noFill/>
        </p:spPr>
        <p:txBody>
          <a:bodyPr wrap="square" lIns="90000" bIns="0" rtlCol="0">
            <a:spAutoFit/>
          </a:bodyPr>
          <a:lstStyle/>
          <a:p>
            <a:pPr algn="l"/>
            <a:r>
              <a:rPr lang="en-GB" sz="800" b="0" i="0" baseline="0">
                <a:solidFill>
                  <a:schemeClr val="bg1">
                    <a:lumMod val="65000"/>
                  </a:schemeClr>
                </a:solidFill>
                <a:latin typeface="+mn-lt"/>
              </a:rPr>
              <a:t>© CoreFiling</a:t>
            </a:r>
          </a:p>
        </p:txBody>
      </p:sp>
    </p:spTree>
    <p:extLst>
      <p:ext uri="{BB962C8B-B14F-4D97-AF65-F5344CB8AC3E}">
        <p14:creationId xmlns:p14="http://schemas.microsoft.com/office/powerpoint/2010/main" val="237906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576" y="1777381"/>
            <a:ext cx="7772400" cy="648071"/>
          </a:xfrm>
        </p:spPr>
        <p:txBody>
          <a:bodyPr anchor="t"/>
          <a:lstStyle>
            <a:lvl1pPr algn="l">
              <a:defRPr sz="4000" b="0" cap="all">
                <a:latin typeface="Proxima Nova Cn CF Titling" panose="02000506030000020004" pitchFamily="2" charset="0"/>
              </a:defRPr>
            </a:lvl1pPr>
          </a:lstStyle>
          <a:p>
            <a:r>
              <a:rPr lang="en-US"/>
              <a:t>Section HEADING</a:t>
            </a:r>
            <a:endParaRPr lang="en-GB"/>
          </a:p>
        </p:txBody>
      </p:sp>
      <p:sp>
        <p:nvSpPr>
          <p:cNvPr id="3" name="Text Placeholder 2"/>
          <p:cNvSpPr>
            <a:spLocks noGrp="1"/>
          </p:cNvSpPr>
          <p:nvPr>
            <p:ph type="body" idx="1" hasCustomPrompt="1"/>
          </p:nvPr>
        </p:nvSpPr>
        <p:spPr>
          <a:xfrm>
            <a:off x="755576" y="2497460"/>
            <a:ext cx="7772400" cy="432048"/>
          </a:xfrm>
        </p:spPr>
        <p:txBody>
          <a:bodyPr anchor="t"/>
          <a:lstStyle>
            <a:lvl1pPr marL="0" indent="0">
              <a:buNone/>
              <a:defRPr sz="2000">
                <a:solidFill>
                  <a:schemeClr val="tx1"/>
                </a:solidFill>
                <a:latin typeface="Proxima Nova Cn CF" panose="02000506030000020004"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Section subheading</a:t>
            </a:r>
          </a:p>
        </p:txBody>
      </p:sp>
      <p:sp>
        <p:nvSpPr>
          <p:cNvPr id="6" name="TextBox 5">
            <a:extLst>
              <a:ext uri="{FF2B5EF4-FFF2-40B4-BE49-F238E27FC236}">
                <a16:creationId xmlns:a16="http://schemas.microsoft.com/office/drawing/2014/main" id="{3762F4C8-E66C-1E46-9BF0-F69B391C539D}"/>
              </a:ext>
            </a:extLst>
          </p:cNvPr>
          <p:cNvSpPr txBox="1"/>
          <p:nvPr userDrawn="1"/>
        </p:nvSpPr>
        <p:spPr>
          <a:xfrm>
            <a:off x="457200" y="5263200"/>
            <a:ext cx="1044624" cy="169277"/>
          </a:xfrm>
          <a:prstGeom prst="rect">
            <a:avLst/>
          </a:prstGeom>
          <a:noFill/>
        </p:spPr>
        <p:txBody>
          <a:bodyPr wrap="square" lIns="90000" bIns="0" rtlCol="0">
            <a:spAutoFit/>
          </a:bodyPr>
          <a:lstStyle/>
          <a:p>
            <a:pPr algn="l"/>
            <a:r>
              <a:rPr lang="en-GB" sz="800" b="0" i="0" baseline="0">
                <a:solidFill>
                  <a:schemeClr val="bg1">
                    <a:lumMod val="65000"/>
                  </a:schemeClr>
                </a:solidFill>
                <a:latin typeface="+mn-lt"/>
              </a:rPr>
              <a:t>© CoreFiling</a:t>
            </a:r>
          </a:p>
        </p:txBody>
      </p:sp>
    </p:spTree>
    <p:extLst>
      <p:ext uri="{BB962C8B-B14F-4D97-AF65-F5344CB8AC3E}">
        <p14:creationId xmlns:p14="http://schemas.microsoft.com/office/powerpoint/2010/main" val="2105573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70842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117309"/>
            <a:ext cx="8229600" cy="404444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Graphic 8">
            <a:extLst>
              <a:ext uri="{FF2B5EF4-FFF2-40B4-BE49-F238E27FC236}">
                <a16:creationId xmlns:a16="http://schemas.microsoft.com/office/drawing/2014/main" id="{E5BFD635-092B-CD47-A1BB-3ADDC8B0A5DA}"/>
              </a:ext>
            </a:extLst>
          </p:cNvPr>
          <p:cNvPicPr>
            <a:picLocks noChangeAspect="1"/>
          </p:cNvPicPr>
          <p:nvPr userDrawn="1"/>
        </p:nvPicPr>
        <p:blipFill rotWithShape="1">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79730"/>
          <a:stretch/>
        </p:blipFill>
        <p:spPr>
          <a:xfrm>
            <a:off x="8460432" y="5094000"/>
            <a:ext cx="360040" cy="400050"/>
          </a:xfrm>
          <a:prstGeom prst="rect">
            <a:avLst/>
          </a:prstGeom>
        </p:spPr>
      </p:pic>
    </p:spTree>
    <p:extLst>
      <p:ext uri="{BB962C8B-B14F-4D97-AF65-F5344CB8AC3E}">
        <p14:creationId xmlns:p14="http://schemas.microsoft.com/office/powerpoint/2010/main" val="2244407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4" r:id="rId5"/>
    <p:sldLayoutId id="2147483665" r:id="rId6"/>
    <p:sldLayoutId id="2147483663" r:id="rId7"/>
  </p:sldLayoutIdLst>
  <p:txStyles>
    <p:titleStyle>
      <a:lvl1pPr algn="l" defTabSz="914400" rtl="0" eaLnBrk="1" latinLnBrk="0" hangingPunct="1">
        <a:spcBef>
          <a:spcPct val="0"/>
        </a:spcBef>
        <a:buNone/>
        <a:defRPr sz="4400" b="0" i="0" kern="1200">
          <a:solidFill>
            <a:schemeClr val="tx1"/>
          </a:solidFill>
          <a:latin typeface="Proxima Nova Cn CF" panose="02000506030000020004" pitchFamily="2"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Proxima Nova Cn CF" panose="02000506030000020004"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Proxima Nova Cn CF" panose="02000506030000020004" pitchFamily="2"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Proxima Nova Cn CF" panose="02000506030000020004"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Proxima Nova Cn CF" panose="02000506030000020004"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Proxima Nova Cn CF" panose="02000506030000020004"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blog.apnic.net/2018/09/17/microsoft-making-progress-towards-ipv6-only/" TargetMode="External"/><Relationship Id="rId2" Type="http://schemas.openxmlformats.org/officeDocument/2006/relationships/hyperlink" Target="https://blog.apnic.net/2017/01/19/ipv6-only-at-microsoft/" TargetMode="External"/><Relationship Id="rId1" Type="http://schemas.openxmlformats.org/officeDocument/2006/relationships/slideLayout" Target="../slideLayouts/slideLayout2.xml"/><Relationship Id="rId5" Type="http://schemas.openxmlformats.org/officeDocument/2006/relationships/hyperlink" Target="https://pixabay.com/en/microsoft-ms-logo-business-windows-80658/" TargetMode="Externa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aws.amazon.com/blogs/aws/new-ipv6-support-for-ec2-instances-in-virtual-private-cloud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AF9E5C4-CE97-7C4E-AC3E-9A810E2C4F72}"/>
              </a:ext>
            </a:extLst>
          </p:cNvPr>
          <p:cNvSpPr>
            <a:spLocks noGrp="1"/>
          </p:cNvSpPr>
          <p:nvPr>
            <p:ph type="title"/>
          </p:nvPr>
        </p:nvSpPr>
        <p:spPr/>
        <p:txBody>
          <a:bodyPr>
            <a:normAutofit fontScale="90000"/>
          </a:bodyPr>
          <a:lstStyle/>
          <a:p>
            <a:r>
              <a:rPr lang="en-US"/>
              <a:t>IPv6: are we there yet?</a:t>
            </a:r>
          </a:p>
        </p:txBody>
      </p:sp>
      <p:sp>
        <p:nvSpPr>
          <p:cNvPr id="21" name="Text Placeholder 20">
            <a:extLst>
              <a:ext uri="{FF2B5EF4-FFF2-40B4-BE49-F238E27FC236}">
                <a16:creationId xmlns:a16="http://schemas.microsoft.com/office/drawing/2014/main" id="{0449AA95-9EC7-6741-B750-B7B9A192A8EE}"/>
              </a:ext>
            </a:extLst>
          </p:cNvPr>
          <p:cNvSpPr>
            <a:spLocks noGrp="1"/>
          </p:cNvSpPr>
          <p:nvPr>
            <p:ph type="body" sz="quarter" idx="13"/>
          </p:nvPr>
        </p:nvSpPr>
        <p:spPr/>
        <p:txBody>
          <a:bodyPr/>
          <a:lstStyle/>
          <a:p>
            <a:r>
              <a:rPr lang="en-US"/>
              <a:t>Stephen White and David North</a:t>
            </a:r>
          </a:p>
        </p:txBody>
      </p:sp>
      <p:sp>
        <p:nvSpPr>
          <p:cNvPr id="22" name="Text Placeholder 21">
            <a:extLst>
              <a:ext uri="{FF2B5EF4-FFF2-40B4-BE49-F238E27FC236}">
                <a16:creationId xmlns:a16="http://schemas.microsoft.com/office/drawing/2014/main" id="{BA8562D5-89CE-A94F-B06D-7E4EE624C37E}"/>
              </a:ext>
            </a:extLst>
          </p:cNvPr>
          <p:cNvSpPr>
            <a:spLocks noGrp="1"/>
          </p:cNvSpPr>
          <p:nvPr>
            <p:ph type="body" sz="quarter" idx="14"/>
          </p:nvPr>
        </p:nvSpPr>
        <p:spPr/>
        <p:txBody>
          <a:bodyPr/>
          <a:lstStyle/>
          <a:p>
            <a:r>
              <a:rPr lang="en-US"/>
              <a:t>January 2019</a:t>
            </a:r>
          </a:p>
        </p:txBody>
      </p:sp>
      <p:sp>
        <p:nvSpPr>
          <p:cNvPr id="2" name="Rectangle 1">
            <a:extLst>
              <a:ext uri="{FF2B5EF4-FFF2-40B4-BE49-F238E27FC236}">
                <a16:creationId xmlns:a16="http://schemas.microsoft.com/office/drawing/2014/main" id="{CE8B7BB7-B9C7-423B-9390-AE0A022FB526}"/>
              </a:ext>
            </a:extLst>
          </p:cNvPr>
          <p:cNvSpPr/>
          <p:nvPr/>
        </p:nvSpPr>
        <p:spPr>
          <a:xfrm>
            <a:off x="339245" y="3577580"/>
            <a:ext cx="8465510" cy="1754326"/>
          </a:xfrm>
          <a:prstGeom prst="rect">
            <a:avLst/>
          </a:prstGeom>
        </p:spPr>
        <p:txBody>
          <a:bodyPr wrap="square" anchor="t">
            <a:spAutoFit/>
          </a:bodyPr>
          <a:lstStyle/>
          <a:p>
            <a:r>
              <a:rPr lang="en-US">
                <a:solidFill>
                  <a:srgbClr val="212121"/>
                </a:solidFill>
                <a:latin typeface="wf_segoe-ui_normal"/>
              </a:rPr>
              <a:t>CompSoc sysadmins of the early 21st century, David North and Stephen </a:t>
            </a:r>
            <a:br>
              <a:rPr lang="en-US">
                <a:solidFill>
                  <a:srgbClr val="212121"/>
                </a:solidFill>
                <a:latin typeface="wf_segoe-ui_normal"/>
              </a:rPr>
            </a:br>
            <a:r>
              <a:rPr lang="en-US">
                <a:solidFill>
                  <a:srgbClr val="212121"/>
                </a:solidFill>
                <a:latin typeface="wf_segoe-ui_normal"/>
              </a:rPr>
              <a:t>White, will talk about IPv6: now that we've "run out" of IPv4 addresses, </a:t>
            </a:r>
            <a:br>
              <a:rPr lang="en-US">
                <a:solidFill>
                  <a:srgbClr val="212121"/>
                </a:solidFill>
                <a:latin typeface="wf_segoe-ui_normal"/>
              </a:rPr>
            </a:br>
            <a:r>
              <a:rPr lang="en-US">
                <a:solidFill>
                  <a:srgbClr val="212121"/>
                </a:solidFill>
                <a:latin typeface="wf_segoe-ui_normal"/>
              </a:rPr>
              <a:t>how is adoption of the new version going? Are businesses, academia and </a:t>
            </a:r>
            <a:br>
              <a:rPr lang="en-US">
                <a:solidFill>
                  <a:srgbClr val="212121"/>
                </a:solidFill>
                <a:latin typeface="wf_segoe-ui_normal"/>
              </a:rPr>
            </a:br>
            <a:r>
              <a:rPr lang="en-US">
                <a:solidFill>
                  <a:srgbClr val="212121"/>
                </a:solidFill>
                <a:latin typeface="wf_segoe-ui_normal"/>
              </a:rPr>
              <a:t>residential users queueing up to embrace the future? Or were the </a:t>
            </a:r>
            <a:br>
              <a:rPr lang="en-US">
                <a:solidFill>
                  <a:srgbClr val="212121"/>
                </a:solidFill>
                <a:latin typeface="wf_segoe-ui_normal"/>
              </a:rPr>
            </a:br>
            <a:r>
              <a:rPr lang="en-US">
                <a:solidFill>
                  <a:srgbClr val="212121"/>
                </a:solidFill>
                <a:latin typeface="wf_segoe-ui_normal"/>
              </a:rPr>
              <a:t>predictions of problems wildly over-hyped and we're all getting along </a:t>
            </a:r>
            <a:br>
              <a:rPr lang="en-US">
                <a:solidFill>
                  <a:srgbClr val="212121"/>
                </a:solidFill>
                <a:latin typeface="wf_segoe-ui_normal"/>
              </a:rPr>
            </a:br>
            <a:r>
              <a:rPr lang="en-US">
                <a:solidFill>
                  <a:srgbClr val="212121"/>
                </a:solidFill>
                <a:latin typeface="wf_segoe-ui_normal"/>
              </a:rPr>
              <a:t>fine as we are?</a:t>
            </a:r>
            <a:endParaRPr lang="en-GB"/>
          </a:p>
        </p:txBody>
      </p:sp>
    </p:spTree>
    <p:extLst>
      <p:ext uri="{BB962C8B-B14F-4D97-AF65-F5344CB8AC3E}">
        <p14:creationId xmlns:p14="http://schemas.microsoft.com/office/powerpoint/2010/main" val="2261577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13560-4C9F-41CC-8A1A-67CBBB856329}"/>
              </a:ext>
            </a:extLst>
          </p:cNvPr>
          <p:cNvSpPr>
            <a:spLocks noGrp="1"/>
          </p:cNvSpPr>
          <p:nvPr>
            <p:ph type="title"/>
          </p:nvPr>
        </p:nvSpPr>
        <p:spPr/>
        <p:txBody>
          <a:bodyPr>
            <a:normAutofit fontScale="90000"/>
          </a:bodyPr>
          <a:lstStyle/>
          <a:p>
            <a:r>
              <a:rPr lang="en-GB"/>
              <a:t>End users: Broadband</a:t>
            </a:r>
          </a:p>
        </p:txBody>
      </p:sp>
      <p:pic>
        <p:nvPicPr>
          <p:cNvPr id="4" name="Content Placeholder 3">
            <a:extLst>
              <a:ext uri="{FF2B5EF4-FFF2-40B4-BE49-F238E27FC236}">
                <a16:creationId xmlns:a16="http://schemas.microsoft.com/office/drawing/2014/main" id="{B6008B58-2313-415F-A99D-E18AD1C400BF}"/>
              </a:ext>
            </a:extLst>
          </p:cNvPr>
          <p:cNvPicPr>
            <a:picLocks noGrp="1" noChangeAspect="1"/>
          </p:cNvPicPr>
          <p:nvPr>
            <p:ph idx="1"/>
          </p:nvPr>
        </p:nvPicPr>
        <p:blipFill>
          <a:blip r:embed="rId3"/>
          <a:stretch>
            <a:fillRect/>
          </a:stretch>
        </p:blipFill>
        <p:spPr>
          <a:xfrm>
            <a:off x="766482" y="1117600"/>
            <a:ext cx="7611036" cy="4043363"/>
          </a:xfrm>
          <a:prstGeom prst="rect">
            <a:avLst/>
          </a:prstGeom>
        </p:spPr>
      </p:pic>
    </p:spTree>
    <p:extLst>
      <p:ext uri="{BB962C8B-B14F-4D97-AF65-F5344CB8AC3E}">
        <p14:creationId xmlns:p14="http://schemas.microsoft.com/office/powerpoint/2010/main" val="225059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16499-8434-464E-8A2A-E3E03FDD7679}"/>
              </a:ext>
            </a:extLst>
          </p:cNvPr>
          <p:cNvSpPr>
            <a:spLocks noGrp="1"/>
          </p:cNvSpPr>
          <p:nvPr>
            <p:ph type="title"/>
          </p:nvPr>
        </p:nvSpPr>
        <p:spPr/>
        <p:txBody>
          <a:bodyPr>
            <a:normAutofit fontScale="90000"/>
          </a:bodyPr>
          <a:lstStyle/>
          <a:p>
            <a:r>
              <a:rPr lang="en-GB"/>
              <a:t>Hardware and software support</a:t>
            </a:r>
          </a:p>
        </p:txBody>
      </p:sp>
      <p:pic>
        <p:nvPicPr>
          <p:cNvPr id="5" name="Picture 4">
            <a:extLst>
              <a:ext uri="{FF2B5EF4-FFF2-40B4-BE49-F238E27FC236}">
                <a16:creationId xmlns:a16="http://schemas.microsoft.com/office/drawing/2014/main" id="{8CEBCD15-39A8-485C-B862-727E07DFFA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6832" y="1633364"/>
            <a:ext cx="4687168" cy="4218451"/>
          </a:xfrm>
          <a:prstGeom prst="rect">
            <a:avLst/>
          </a:prstGeom>
        </p:spPr>
      </p:pic>
      <p:pic>
        <p:nvPicPr>
          <p:cNvPr id="2050" name="Picture 2" descr="Image result for hive hub">
            <a:extLst>
              <a:ext uri="{FF2B5EF4-FFF2-40B4-BE49-F238E27FC236}">
                <a16:creationId xmlns:a16="http://schemas.microsoft.com/office/drawing/2014/main" id="{E907737F-4C6C-4D25-B8B5-4CC69FFEF081}"/>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436096" y="985292"/>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96C0C76-8B62-4380-92B1-40C91AC70A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1" y="937287"/>
            <a:ext cx="3528393" cy="4704524"/>
          </a:xfrm>
          <a:prstGeom prst="rect">
            <a:avLst/>
          </a:prstGeom>
        </p:spPr>
      </p:pic>
    </p:spTree>
    <p:extLst>
      <p:ext uri="{BB962C8B-B14F-4D97-AF65-F5344CB8AC3E}">
        <p14:creationId xmlns:p14="http://schemas.microsoft.com/office/powerpoint/2010/main" val="228029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text&#10;&#10;Description generated with very high confidence">
            <a:extLst>
              <a:ext uri="{FF2B5EF4-FFF2-40B4-BE49-F238E27FC236}">
                <a16:creationId xmlns:a16="http://schemas.microsoft.com/office/drawing/2014/main" id="{4B00F809-907A-4355-B236-443ED5A10D0D}"/>
              </a:ext>
            </a:extLst>
          </p:cNvPr>
          <p:cNvPicPr>
            <a:picLocks noChangeAspect="1"/>
          </p:cNvPicPr>
          <p:nvPr/>
        </p:nvPicPr>
        <p:blipFill>
          <a:blip r:embed="rId3"/>
          <a:stretch>
            <a:fillRect/>
          </a:stretch>
        </p:blipFill>
        <p:spPr>
          <a:xfrm>
            <a:off x="6245085" y="229478"/>
            <a:ext cx="2676047" cy="4755652"/>
          </a:xfrm>
          <a:prstGeom prst="rect">
            <a:avLst/>
          </a:prstGeom>
        </p:spPr>
      </p:pic>
      <p:sp>
        <p:nvSpPr>
          <p:cNvPr id="2" name="Title 1">
            <a:extLst>
              <a:ext uri="{FF2B5EF4-FFF2-40B4-BE49-F238E27FC236}">
                <a16:creationId xmlns:a16="http://schemas.microsoft.com/office/drawing/2014/main" id="{E92D562B-78EE-403D-81CC-B7A8F43D043E}"/>
              </a:ext>
            </a:extLst>
          </p:cNvPr>
          <p:cNvSpPr>
            <a:spLocks noGrp="1"/>
          </p:cNvSpPr>
          <p:nvPr>
            <p:ph type="title"/>
          </p:nvPr>
        </p:nvSpPr>
        <p:spPr/>
        <p:txBody>
          <a:bodyPr>
            <a:normAutofit fontScale="90000"/>
          </a:bodyPr>
          <a:lstStyle/>
          <a:p>
            <a:r>
              <a:rPr lang="en-GB">
                <a:latin typeface="Proxima Nova Cn CF"/>
              </a:rPr>
              <a:t>End users: mobile</a:t>
            </a:r>
            <a:endParaRPr lang="en-GB"/>
          </a:p>
        </p:txBody>
      </p:sp>
      <p:sp>
        <p:nvSpPr>
          <p:cNvPr id="3" name="Content Placeholder 2">
            <a:extLst>
              <a:ext uri="{FF2B5EF4-FFF2-40B4-BE49-F238E27FC236}">
                <a16:creationId xmlns:a16="http://schemas.microsoft.com/office/drawing/2014/main" id="{E503503D-EA34-46A1-A40A-EFC413BBE0ED}"/>
              </a:ext>
            </a:extLst>
          </p:cNvPr>
          <p:cNvSpPr>
            <a:spLocks noGrp="1"/>
          </p:cNvSpPr>
          <p:nvPr>
            <p:ph idx="1"/>
          </p:nvPr>
        </p:nvSpPr>
        <p:spPr>
          <a:xfrm>
            <a:off x="457200" y="1117309"/>
            <a:ext cx="5576874" cy="4044447"/>
          </a:xfrm>
        </p:spPr>
        <p:txBody>
          <a:bodyPr vert="horz" lIns="91440" tIns="45720" rIns="91440" bIns="45720" rtlCol="0" anchor="t">
            <a:normAutofit fontScale="85000" lnSpcReduction="20000"/>
          </a:bodyPr>
          <a:lstStyle/>
          <a:p>
            <a:r>
              <a:rPr lang="en-US">
                <a:latin typeface="Proxima Nova Cn CF"/>
              </a:rPr>
              <a:t>Many mobile networks are IPv6</a:t>
            </a:r>
            <a:endParaRPr lang="en-US"/>
          </a:p>
          <a:p>
            <a:pPr lvl="1"/>
            <a:r>
              <a:rPr lang="en-US">
                <a:latin typeface="Proxima Nova Cn CF"/>
              </a:rPr>
              <a:t>E.g. EE</a:t>
            </a:r>
            <a:endParaRPr lang="en-US"/>
          </a:p>
          <a:p>
            <a:r>
              <a:rPr lang="en-US">
                <a:latin typeface="Proxima Nova Cn CF"/>
              </a:rPr>
              <a:t>Carrier-grade NAT from 192.0.0.2 (DS-LITE) to give access to IPv4 only servers.</a:t>
            </a:r>
            <a:endParaRPr lang="en-US"/>
          </a:p>
          <a:p>
            <a:r>
              <a:rPr lang="en-US">
                <a:latin typeface="Proxima Nova Cn CF"/>
              </a:rPr>
              <a:t>Beware, I do sometimes seem to end up on IPv4 only which doesn't have a public IP at all, always NAT from 10.*, e.g. 10.206.196.54</a:t>
            </a:r>
            <a:endParaRPr lang="en-US"/>
          </a:p>
          <a:p>
            <a:r>
              <a:rPr lang="en-US">
                <a:latin typeface="Proxima Nova Cn CF"/>
              </a:rPr>
              <a:t>Either way, my mobile device isn't consuming a public IPv4 address</a:t>
            </a:r>
          </a:p>
          <a:p>
            <a:pPr marL="0" indent="0">
              <a:buNone/>
            </a:pPr>
            <a:endParaRPr lang="en-GB">
              <a:latin typeface="Proxima Nova Cn CF"/>
            </a:endParaRPr>
          </a:p>
        </p:txBody>
      </p:sp>
      <p:pic>
        <p:nvPicPr>
          <p:cNvPr id="10" name="Picture 10" descr="A screenshot of a cell phone&#10;&#10;Description generated with very high confidence">
            <a:extLst>
              <a:ext uri="{FF2B5EF4-FFF2-40B4-BE49-F238E27FC236}">
                <a16:creationId xmlns:a16="http://schemas.microsoft.com/office/drawing/2014/main" id="{981FDEE0-CDCA-4130-A415-13013EB9399A}"/>
              </a:ext>
            </a:extLst>
          </p:cNvPr>
          <p:cNvPicPr>
            <a:picLocks noChangeAspect="1"/>
          </p:cNvPicPr>
          <p:nvPr/>
        </p:nvPicPr>
        <p:blipFill>
          <a:blip r:embed="rId4"/>
          <a:stretch>
            <a:fillRect/>
          </a:stretch>
        </p:blipFill>
        <p:spPr>
          <a:xfrm>
            <a:off x="6245085" y="229478"/>
            <a:ext cx="2676047" cy="4755652"/>
          </a:xfrm>
          <a:prstGeom prst="rect">
            <a:avLst/>
          </a:prstGeom>
        </p:spPr>
      </p:pic>
      <p:pic>
        <p:nvPicPr>
          <p:cNvPr id="8" name="Picture 8" descr="A screenshot of a cell phone&#10;&#10;Description generated with very high confidence">
            <a:extLst>
              <a:ext uri="{FF2B5EF4-FFF2-40B4-BE49-F238E27FC236}">
                <a16:creationId xmlns:a16="http://schemas.microsoft.com/office/drawing/2014/main" id="{6DA2102A-FE85-49A7-B897-9B9A0FA92058}"/>
              </a:ext>
            </a:extLst>
          </p:cNvPr>
          <p:cNvPicPr>
            <a:picLocks noChangeAspect="1"/>
          </p:cNvPicPr>
          <p:nvPr/>
        </p:nvPicPr>
        <p:blipFill>
          <a:blip r:embed="rId5"/>
          <a:stretch>
            <a:fillRect/>
          </a:stretch>
        </p:blipFill>
        <p:spPr>
          <a:xfrm>
            <a:off x="6245086" y="229478"/>
            <a:ext cx="2676046" cy="4755652"/>
          </a:xfrm>
          <a:prstGeom prst="rect">
            <a:avLst/>
          </a:prstGeom>
        </p:spPr>
      </p:pic>
    </p:spTree>
    <p:extLst>
      <p:ext uri="{BB962C8B-B14F-4D97-AF65-F5344CB8AC3E}">
        <p14:creationId xmlns:p14="http://schemas.microsoft.com/office/powerpoint/2010/main" val="280917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B9CA8-C5D4-4711-93C0-6AB35285A455}"/>
              </a:ext>
            </a:extLst>
          </p:cNvPr>
          <p:cNvSpPr>
            <a:spLocks noGrp="1"/>
          </p:cNvSpPr>
          <p:nvPr>
            <p:ph type="title"/>
          </p:nvPr>
        </p:nvSpPr>
        <p:spPr/>
        <p:txBody>
          <a:bodyPr>
            <a:normAutofit fontScale="90000"/>
          </a:bodyPr>
          <a:lstStyle/>
          <a:p>
            <a:r>
              <a:rPr lang="en-GB">
                <a:latin typeface="Proxima Nova Cn CF"/>
              </a:rPr>
              <a:t>End users: businesses</a:t>
            </a:r>
          </a:p>
        </p:txBody>
      </p:sp>
      <p:sp>
        <p:nvSpPr>
          <p:cNvPr id="3" name="Content Placeholder 2">
            <a:extLst>
              <a:ext uri="{FF2B5EF4-FFF2-40B4-BE49-F238E27FC236}">
                <a16:creationId xmlns:a16="http://schemas.microsoft.com/office/drawing/2014/main" id="{AC4A3C49-9613-43CD-B415-6E3D10CFF7C2}"/>
              </a:ext>
            </a:extLst>
          </p:cNvPr>
          <p:cNvSpPr>
            <a:spLocks noGrp="1"/>
          </p:cNvSpPr>
          <p:nvPr>
            <p:ph idx="1"/>
          </p:nvPr>
        </p:nvSpPr>
        <p:spPr/>
        <p:txBody>
          <a:bodyPr vert="horz" lIns="91440" tIns="45720" rIns="91440" bIns="45720" rtlCol="0" anchor="t">
            <a:normAutofit fontScale="85000" lnSpcReduction="10000"/>
          </a:bodyPr>
          <a:lstStyle/>
          <a:p>
            <a:r>
              <a:rPr lang="en-US">
                <a:latin typeface="Proxima Nova Cn CF"/>
              </a:rPr>
              <a:t>Implementing anything new takes time</a:t>
            </a:r>
          </a:p>
          <a:p>
            <a:pPr lvl="1"/>
            <a:r>
              <a:rPr lang="en-US">
                <a:latin typeface="Proxima Nova Cn CF"/>
              </a:rPr>
              <a:t>Purchasing, set-up and training all take time</a:t>
            </a:r>
          </a:p>
          <a:p>
            <a:r>
              <a:rPr lang="en-US">
                <a:latin typeface="Proxima Nova Cn CF"/>
              </a:rPr>
              <a:t>Time is money</a:t>
            </a:r>
          </a:p>
          <a:p>
            <a:pPr lvl="1"/>
            <a:r>
              <a:rPr lang="en-US">
                <a:latin typeface="Proxima Nova Cn CF"/>
              </a:rPr>
              <a:t>It isn't just the equipment cost</a:t>
            </a:r>
          </a:p>
          <a:p>
            <a:r>
              <a:rPr lang="en-US">
                <a:latin typeface="Proxima Nova Cn CF"/>
              </a:rPr>
              <a:t>Business will want to see a return on investment in this project</a:t>
            </a:r>
          </a:p>
          <a:p>
            <a:pPr lvl="1"/>
            <a:r>
              <a:rPr lang="en-US">
                <a:latin typeface="Proxima Nova Cn CF"/>
              </a:rPr>
              <a:t>Is the status-quo causing a problem?</a:t>
            </a:r>
          </a:p>
          <a:p>
            <a:pPr lvl="2"/>
            <a:r>
              <a:rPr lang="en-US">
                <a:latin typeface="Proxima Nova Cn CF"/>
              </a:rPr>
              <a:t>Can I get the IPv4 addresses I need (not many unless I'm running an ISP)?</a:t>
            </a:r>
          </a:p>
          <a:p>
            <a:pPr lvl="2"/>
            <a:r>
              <a:rPr lang="en-US">
                <a:latin typeface="Proxima Nova Cn CF"/>
              </a:rPr>
              <a:t>Are clients demanding it?</a:t>
            </a:r>
          </a:p>
          <a:p>
            <a:pPr lvl="2"/>
            <a:r>
              <a:rPr lang="en-US">
                <a:latin typeface="Proxima Nova Cn CF"/>
              </a:rPr>
              <a:t>Is there a piece of software or service that won't work without it?</a:t>
            </a:r>
          </a:p>
          <a:p>
            <a:pPr lvl="1"/>
            <a:r>
              <a:rPr lang="en-US">
                <a:latin typeface="Proxima Nova Cn CF"/>
              </a:rPr>
              <a:t>Right now, the answer to all of the above is normally "No".</a:t>
            </a:r>
            <a:endParaRPr lang="en-GB">
              <a:latin typeface="Proxima Nova Cn CF"/>
            </a:endParaRPr>
          </a:p>
        </p:txBody>
      </p:sp>
    </p:spTree>
    <p:extLst>
      <p:ext uri="{BB962C8B-B14F-4D97-AF65-F5344CB8AC3E}">
        <p14:creationId xmlns:p14="http://schemas.microsoft.com/office/powerpoint/2010/main" val="69029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7922E-3263-4876-820A-70013763A16D}"/>
              </a:ext>
            </a:extLst>
          </p:cNvPr>
          <p:cNvSpPr>
            <a:spLocks noGrp="1"/>
          </p:cNvSpPr>
          <p:nvPr>
            <p:ph type="title"/>
          </p:nvPr>
        </p:nvSpPr>
        <p:spPr/>
        <p:txBody>
          <a:bodyPr>
            <a:normAutofit fontScale="90000"/>
          </a:bodyPr>
          <a:lstStyle/>
          <a:p>
            <a:r>
              <a:rPr lang="en-GB">
                <a:latin typeface="Proxima Nova Cn CF"/>
              </a:rPr>
              <a:t>End users: businesses</a:t>
            </a:r>
            <a:endParaRPr lang="en-GB"/>
          </a:p>
        </p:txBody>
      </p:sp>
      <p:sp>
        <p:nvSpPr>
          <p:cNvPr id="3" name="Content Placeholder 2">
            <a:extLst>
              <a:ext uri="{FF2B5EF4-FFF2-40B4-BE49-F238E27FC236}">
                <a16:creationId xmlns:a16="http://schemas.microsoft.com/office/drawing/2014/main" id="{5D78880B-10E5-4EA1-8CAB-43103644D945}"/>
              </a:ext>
            </a:extLst>
          </p:cNvPr>
          <p:cNvSpPr>
            <a:spLocks noGrp="1"/>
          </p:cNvSpPr>
          <p:nvPr>
            <p:ph idx="1"/>
          </p:nvPr>
        </p:nvSpPr>
        <p:spPr/>
        <p:txBody>
          <a:bodyPr vert="horz" lIns="91440" tIns="45720" rIns="91440" bIns="45720" rtlCol="0" anchor="t">
            <a:normAutofit fontScale="55000" lnSpcReduction="20000"/>
          </a:bodyPr>
          <a:lstStyle/>
          <a:p>
            <a:r>
              <a:rPr lang="en-US">
                <a:latin typeface="Proxima Nova Cn CF"/>
              </a:rPr>
              <a:t>What about big business?</a:t>
            </a:r>
            <a:endParaRPr lang="en-GB">
              <a:latin typeface="Proxima Nova Cn CF"/>
            </a:endParaRPr>
          </a:p>
          <a:p>
            <a:r>
              <a:rPr lang="en-GB">
                <a:latin typeface="Proxima Nova Cn CF"/>
              </a:rPr>
              <a:t>Migration is a bigger deal, but surely they want to be ready?</a:t>
            </a:r>
          </a:p>
          <a:p>
            <a:r>
              <a:rPr lang="en-US">
                <a:latin typeface="Proxima Nova Cn CF"/>
              </a:rPr>
              <a:t>Microsoft?</a:t>
            </a:r>
          </a:p>
          <a:p>
            <a:pPr lvl="1"/>
            <a:r>
              <a:rPr lang="en-US">
                <a:latin typeface="Proxima Nova Cn CF"/>
              </a:rPr>
              <a:t>They are now dual stack IPv4 and IPv6</a:t>
            </a:r>
          </a:p>
          <a:p>
            <a:pPr lvl="1"/>
            <a:r>
              <a:rPr lang="en-US">
                <a:latin typeface="Proxima Nova Cn CF"/>
              </a:rPr>
              <a:t>They had a business motivation to go IPv6 only. They're so big that following some expansions they're even short on RFC1918 space for internal networks:</a:t>
            </a:r>
            <a:endParaRPr lang="en-US"/>
          </a:p>
          <a:p>
            <a:pPr lvl="2"/>
            <a:r>
              <a:rPr lang="en-US">
                <a:latin typeface="Proxima Nova Cn CF"/>
                <a:hlinkClick r:id="rId2"/>
              </a:rPr>
              <a:t>https://blog.apnic.net/2017/01/19/ipv6-only-at-microsoft/</a:t>
            </a:r>
            <a:endParaRPr lang="en-US"/>
          </a:p>
          <a:p>
            <a:r>
              <a:rPr lang="en-US">
                <a:latin typeface="Proxima Nova Cn CF"/>
              </a:rPr>
              <a:t>Delay #1:</a:t>
            </a:r>
          </a:p>
          <a:p>
            <a:pPr lvl="1"/>
            <a:r>
              <a:rPr lang="en-US">
                <a:latin typeface="Proxima Nova Cn CF"/>
              </a:rPr>
              <a:t>As that blog post notes they were slowed down by "a DHCPv6 bug in Windows 10".</a:t>
            </a:r>
          </a:p>
          <a:p>
            <a:pPr lvl="1"/>
            <a:r>
              <a:rPr lang="en-US">
                <a:latin typeface="Proxima Nova Cn CF"/>
              </a:rPr>
              <a:t>Try moving just their guest network instead?</a:t>
            </a:r>
          </a:p>
          <a:p>
            <a:r>
              <a:rPr lang="en-US">
                <a:latin typeface="Proxima Nova Cn CF"/>
              </a:rPr>
              <a:t>Delay #2: </a:t>
            </a:r>
          </a:p>
          <a:p>
            <a:pPr lvl="1"/>
            <a:r>
              <a:rPr lang="en-US">
                <a:latin typeface="Proxima Nova Cn CF"/>
              </a:rPr>
              <a:t>Apparently that caused problems because they found people couldn't connect to IPSec VPNs</a:t>
            </a:r>
          </a:p>
          <a:p>
            <a:pPr lvl="2"/>
            <a:r>
              <a:rPr lang="en-US">
                <a:latin typeface="Proxima Nova Cn CF"/>
              </a:rPr>
              <a:t>Aside: use OpenVPN. We do, and we've found the experience much better than IPSec</a:t>
            </a:r>
          </a:p>
          <a:p>
            <a:pPr lvl="1"/>
            <a:r>
              <a:rPr lang="en-US">
                <a:latin typeface="Proxima Nova Cn CF"/>
                <a:hlinkClick r:id="rId3"/>
              </a:rPr>
              <a:t>https://blog.apnic.net/2018/09/17/microsoft-making-progress-towards-ipv6-only/</a:t>
            </a:r>
            <a:endParaRPr lang="en-US">
              <a:latin typeface="Proxima Nova Cn CF"/>
            </a:endParaRPr>
          </a:p>
          <a:p>
            <a:endParaRPr lang="en-US"/>
          </a:p>
        </p:txBody>
      </p:sp>
      <p:pic>
        <p:nvPicPr>
          <p:cNvPr id="5" name="Picture 4">
            <a:extLst>
              <a:ext uri="{FF2B5EF4-FFF2-40B4-BE49-F238E27FC236}">
                <a16:creationId xmlns:a16="http://schemas.microsoft.com/office/drawing/2014/main" id="{292FF49C-4EEA-4421-BDB5-A5253B9760F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372200" y="1561356"/>
            <a:ext cx="1259632" cy="629816"/>
          </a:xfrm>
          <a:prstGeom prst="rect">
            <a:avLst/>
          </a:prstGeom>
        </p:spPr>
      </p:pic>
    </p:spTree>
    <p:extLst>
      <p:ext uri="{BB962C8B-B14F-4D97-AF65-F5344CB8AC3E}">
        <p14:creationId xmlns:p14="http://schemas.microsoft.com/office/powerpoint/2010/main" val="208866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fade">
                                      <p:cBhvr>
                                        <p:cTn id="50" dur="500"/>
                                        <p:tgtEl>
                                          <p:spTgt spid="3">
                                            <p:txEl>
                                              <p:pRg st="11" end="11"/>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Effect transition="in" filter="fade">
                                      <p:cBhvr>
                                        <p:cTn id="5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C9D80-E3AD-4ED8-BCB7-EBC3BC9CB35A}"/>
              </a:ext>
            </a:extLst>
          </p:cNvPr>
          <p:cNvSpPr>
            <a:spLocks noGrp="1"/>
          </p:cNvSpPr>
          <p:nvPr>
            <p:ph type="title"/>
          </p:nvPr>
        </p:nvSpPr>
        <p:spPr/>
        <p:txBody>
          <a:bodyPr>
            <a:normAutofit fontScale="90000"/>
          </a:bodyPr>
          <a:lstStyle/>
          <a:p>
            <a:r>
              <a:rPr lang="en-GB"/>
              <a:t>End users: academia</a:t>
            </a:r>
          </a:p>
        </p:txBody>
      </p:sp>
      <p:sp>
        <p:nvSpPr>
          <p:cNvPr id="3" name="Content Placeholder 2">
            <a:extLst>
              <a:ext uri="{FF2B5EF4-FFF2-40B4-BE49-F238E27FC236}">
                <a16:creationId xmlns:a16="http://schemas.microsoft.com/office/drawing/2014/main" id="{CAA8704F-0AD0-46E1-91A6-07DFEAC1E649}"/>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390BC988-16F5-4FAC-9968-1A578E08DE22}"/>
              </a:ext>
            </a:extLst>
          </p:cNvPr>
          <p:cNvPicPr>
            <a:picLocks noChangeAspect="1"/>
          </p:cNvPicPr>
          <p:nvPr/>
        </p:nvPicPr>
        <p:blipFill>
          <a:blip r:embed="rId3"/>
          <a:stretch>
            <a:fillRect/>
          </a:stretch>
        </p:blipFill>
        <p:spPr>
          <a:xfrm>
            <a:off x="272143" y="936419"/>
            <a:ext cx="8599714" cy="5715000"/>
          </a:xfrm>
          <a:prstGeom prst="rect">
            <a:avLst/>
          </a:prstGeom>
        </p:spPr>
      </p:pic>
    </p:spTree>
    <p:extLst>
      <p:ext uri="{BB962C8B-B14F-4D97-AF65-F5344CB8AC3E}">
        <p14:creationId xmlns:p14="http://schemas.microsoft.com/office/powerpoint/2010/main" val="2165236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F9D34-C37C-449D-8E3A-D089BAD22613}"/>
              </a:ext>
            </a:extLst>
          </p:cNvPr>
          <p:cNvSpPr>
            <a:spLocks noGrp="1"/>
          </p:cNvSpPr>
          <p:nvPr>
            <p:ph type="title"/>
          </p:nvPr>
        </p:nvSpPr>
        <p:spPr/>
        <p:txBody>
          <a:bodyPr>
            <a:normAutofit fontScale="90000"/>
          </a:bodyPr>
          <a:lstStyle/>
          <a:p>
            <a:r>
              <a:rPr lang="en-GB"/>
              <a:t>Content providers</a:t>
            </a:r>
          </a:p>
        </p:txBody>
      </p:sp>
      <p:sp>
        <p:nvSpPr>
          <p:cNvPr id="3" name="Content Placeholder 2">
            <a:extLst>
              <a:ext uri="{FF2B5EF4-FFF2-40B4-BE49-F238E27FC236}">
                <a16:creationId xmlns:a16="http://schemas.microsoft.com/office/drawing/2014/main" id="{5B599385-993E-47C7-9D93-7BD4F235C1E0}"/>
              </a:ext>
            </a:extLst>
          </p:cNvPr>
          <p:cNvSpPr>
            <a:spLocks noGrp="1"/>
          </p:cNvSpPr>
          <p:nvPr>
            <p:ph idx="1"/>
          </p:nvPr>
        </p:nvSpPr>
        <p:spPr/>
        <p:txBody>
          <a:bodyPr vert="horz" lIns="91440" tIns="45720" rIns="91440" bIns="45720" rtlCol="0" anchor="t">
            <a:normAutofit/>
          </a:bodyPr>
          <a:lstStyle/>
          <a:p>
            <a:endParaRPr lang="en-US">
              <a:latin typeface="Proxima Nova Cn CF"/>
            </a:endParaRPr>
          </a:p>
        </p:txBody>
      </p:sp>
      <p:pic>
        <p:nvPicPr>
          <p:cNvPr id="5" name="Picture 4">
            <a:extLst>
              <a:ext uri="{FF2B5EF4-FFF2-40B4-BE49-F238E27FC236}">
                <a16:creationId xmlns:a16="http://schemas.microsoft.com/office/drawing/2014/main" id="{D8F7B000-5B14-492E-A6CA-E716A3DA936C}"/>
              </a:ext>
            </a:extLst>
          </p:cNvPr>
          <p:cNvPicPr>
            <a:picLocks noChangeAspect="1"/>
          </p:cNvPicPr>
          <p:nvPr/>
        </p:nvPicPr>
        <p:blipFill>
          <a:blip r:embed="rId3"/>
          <a:stretch>
            <a:fillRect/>
          </a:stretch>
        </p:blipFill>
        <p:spPr>
          <a:xfrm>
            <a:off x="457200" y="1117309"/>
            <a:ext cx="6648450" cy="3829050"/>
          </a:xfrm>
          <a:prstGeom prst="rect">
            <a:avLst/>
          </a:prstGeom>
        </p:spPr>
      </p:pic>
    </p:spTree>
    <p:extLst>
      <p:ext uri="{BB962C8B-B14F-4D97-AF65-F5344CB8AC3E}">
        <p14:creationId xmlns:p14="http://schemas.microsoft.com/office/powerpoint/2010/main" val="2575756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1BF17-E0A8-44E6-B75B-5803D3C8FC1E}"/>
              </a:ext>
            </a:extLst>
          </p:cNvPr>
          <p:cNvSpPr>
            <a:spLocks noGrp="1"/>
          </p:cNvSpPr>
          <p:nvPr>
            <p:ph type="title"/>
          </p:nvPr>
        </p:nvSpPr>
        <p:spPr/>
        <p:txBody>
          <a:bodyPr>
            <a:normAutofit fontScale="90000"/>
          </a:bodyPr>
          <a:lstStyle/>
          <a:p>
            <a:r>
              <a:rPr lang="en-GB"/>
              <a:t>Apple</a:t>
            </a:r>
          </a:p>
        </p:txBody>
      </p:sp>
      <p:pic>
        <p:nvPicPr>
          <p:cNvPr id="4" name="Content Placeholder 3">
            <a:extLst>
              <a:ext uri="{FF2B5EF4-FFF2-40B4-BE49-F238E27FC236}">
                <a16:creationId xmlns:a16="http://schemas.microsoft.com/office/drawing/2014/main" id="{7CF2A8B1-BA33-4C9C-925A-96F5B7F8DFC5}"/>
              </a:ext>
            </a:extLst>
          </p:cNvPr>
          <p:cNvPicPr>
            <a:picLocks noGrp="1" noChangeAspect="1"/>
          </p:cNvPicPr>
          <p:nvPr>
            <p:ph idx="1"/>
          </p:nvPr>
        </p:nvPicPr>
        <p:blipFill>
          <a:blip r:embed="rId3"/>
          <a:stretch>
            <a:fillRect/>
          </a:stretch>
        </p:blipFill>
        <p:spPr>
          <a:xfrm>
            <a:off x="457200" y="1057300"/>
            <a:ext cx="8229600" cy="2587622"/>
          </a:xfrm>
          <a:prstGeom prst="rect">
            <a:avLst/>
          </a:prstGeom>
        </p:spPr>
      </p:pic>
    </p:spTree>
    <p:extLst>
      <p:ext uri="{BB962C8B-B14F-4D97-AF65-F5344CB8AC3E}">
        <p14:creationId xmlns:p14="http://schemas.microsoft.com/office/powerpoint/2010/main" val="3529706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31932-982B-440F-A563-3617DC2E224F}"/>
              </a:ext>
            </a:extLst>
          </p:cNvPr>
          <p:cNvSpPr>
            <a:spLocks noGrp="1"/>
          </p:cNvSpPr>
          <p:nvPr>
            <p:ph type="title"/>
          </p:nvPr>
        </p:nvSpPr>
        <p:spPr/>
        <p:txBody>
          <a:bodyPr>
            <a:normAutofit fontScale="90000"/>
          </a:bodyPr>
          <a:lstStyle/>
          <a:p>
            <a:r>
              <a:rPr lang="en-GB">
                <a:latin typeface="Proxima Nova Cn CF"/>
              </a:rPr>
              <a:t>Hosting companies</a:t>
            </a:r>
            <a:endParaRPr lang="en-GB"/>
          </a:p>
        </p:txBody>
      </p:sp>
      <p:sp>
        <p:nvSpPr>
          <p:cNvPr id="3" name="Content Placeholder 2">
            <a:extLst>
              <a:ext uri="{FF2B5EF4-FFF2-40B4-BE49-F238E27FC236}">
                <a16:creationId xmlns:a16="http://schemas.microsoft.com/office/drawing/2014/main" id="{834C6A7B-EB94-4477-B821-CB2B9B9CE376}"/>
              </a:ext>
            </a:extLst>
          </p:cNvPr>
          <p:cNvSpPr>
            <a:spLocks noGrp="1"/>
          </p:cNvSpPr>
          <p:nvPr>
            <p:ph idx="1"/>
          </p:nvPr>
        </p:nvSpPr>
        <p:spPr/>
        <p:txBody>
          <a:bodyPr vert="horz" lIns="91440" tIns="45720" rIns="91440" bIns="45720" rtlCol="0" anchor="t">
            <a:normAutofit fontScale="92500" lnSpcReduction="20000"/>
          </a:bodyPr>
          <a:lstStyle/>
          <a:p>
            <a:r>
              <a:rPr lang="en-GB">
                <a:latin typeface="Proxima Nova Cn CF"/>
              </a:rPr>
              <a:t>AWS:</a:t>
            </a:r>
          </a:p>
          <a:p>
            <a:pPr lvl="1"/>
            <a:r>
              <a:rPr lang="en-GB">
                <a:latin typeface="Proxima Nova Cn CF"/>
              </a:rPr>
              <a:t>Amazon were a bit slow but IPv6 has been properly supported by AWS for 18 months to 2 years (US East came first)</a:t>
            </a:r>
          </a:p>
          <a:p>
            <a:pPr lvl="2"/>
            <a:r>
              <a:rPr lang="en-GB">
                <a:latin typeface="Proxima Nova Cn CF"/>
                <a:hlinkClick r:id="rId3"/>
              </a:rPr>
              <a:t>https://aws.amazon.com/blogs/aws/new-ipv6-support-for-ec2-instances-in-virtual-private-clouds/</a:t>
            </a:r>
            <a:endParaRPr lang="en-GB"/>
          </a:p>
          <a:p>
            <a:r>
              <a:rPr lang="en-GB">
                <a:latin typeface="Proxima Nova Cn CF"/>
              </a:rPr>
              <a:t>Mythic Beasts:</a:t>
            </a:r>
          </a:p>
          <a:p>
            <a:pPr lvl="1"/>
            <a:r>
              <a:rPr lang="en-GB">
                <a:latin typeface="Proxima Nova Cn CF"/>
              </a:rPr>
              <a:t>Have supported IPv6 natively for many years</a:t>
            </a:r>
          </a:p>
          <a:p>
            <a:pPr lvl="1"/>
            <a:r>
              <a:rPr lang="en-GB">
                <a:latin typeface="Proxima Nova Cn CF"/>
              </a:rPr>
              <a:t>Charge £20/year extra for virtual servers with IPv4, and don't offer native IPv4 on their Raspberry Pi hosting</a:t>
            </a:r>
          </a:p>
        </p:txBody>
      </p:sp>
    </p:spTree>
    <p:extLst>
      <p:ext uri="{BB962C8B-B14F-4D97-AF65-F5344CB8AC3E}">
        <p14:creationId xmlns:p14="http://schemas.microsoft.com/office/powerpoint/2010/main" val="513102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6C459-9873-42A7-BCFE-1C7B75A7DB51}"/>
              </a:ext>
            </a:extLst>
          </p:cNvPr>
          <p:cNvSpPr>
            <a:spLocks noGrp="1"/>
          </p:cNvSpPr>
          <p:nvPr>
            <p:ph type="title"/>
          </p:nvPr>
        </p:nvSpPr>
        <p:spPr/>
        <p:txBody>
          <a:bodyPr>
            <a:normAutofit fontScale="90000"/>
          </a:bodyPr>
          <a:lstStyle/>
          <a:p>
            <a:r>
              <a:rPr lang="en-GB"/>
              <a:t>Where we are</a:t>
            </a:r>
          </a:p>
        </p:txBody>
      </p:sp>
      <p:sp>
        <p:nvSpPr>
          <p:cNvPr id="3" name="Content Placeholder 2">
            <a:extLst>
              <a:ext uri="{FF2B5EF4-FFF2-40B4-BE49-F238E27FC236}">
                <a16:creationId xmlns:a16="http://schemas.microsoft.com/office/drawing/2014/main" id="{10E20417-3F79-4C22-B138-FAFB3788A4EA}"/>
              </a:ext>
            </a:extLst>
          </p:cNvPr>
          <p:cNvSpPr>
            <a:spLocks noGrp="1"/>
          </p:cNvSpPr>
          <p:nvPr>
            <p:ph idx="1"/>
          </p:nvPr>
        </p:nvSpPr>
        <p:spPr/>
        <p:txBody>
          <a:bodyPr/>
          <a:lstStyle/>
          <a:p>
            <a:r>
              <a:rPr lang="en-GB"/>
              <a:t>Some stats?</a:t>
            </a:r>
          </a:p>
        </p:txBody>
      </p:sp>
      <p:pic>
        <p:nvPicPr>
          <p:cNvPr id="4" name="Picture 3">
            <a:extLst>
              <a:ext uri="{FF2B5EF4-FFF2-40B4-BE49-F238E27FC236}">
                <a16:creationId xmlns:a16="http://schemas.microsoft.com/office/drawing/2014/main" id="{11FF0445-4405-48DB-AE11-1AFD525BF15A}"/>
              </a:ext>
            </a:extLst>
          </p:cNvPr>
          <p:cNvPicPr>
            <a:picLocks noChangeAspect="1"/>
          </p:cNvPicPr>
          <p:nvPr/>
        </p:nvPicPr>
        <p:blipFill>
          <a:blip r:embed="rId3"/>
          <a:stretch>
            <a:fillRect/>
          </a:stretch>
        </p:blipFill>
        <p:spPr>
          <a:xfrm>
            <a:off x="0" y="937287"/>
            <a:ext cx="6799516" cy="4704680"/>
          </a:xfrm>
          <a:prstGeom prst="rect">
            <a:avLst/>
          </a:prstGeom>
        </p:spPr>
      </p:pic>
    </p:spTree>
    <p:extLst>
      <p:ext uri="{BB962C8B-B14F-4D97-AF65-F5344CB8AC3E}">
        <p14:creationId xmlns:p14="http://schemas.microsoft.com/office/powerpoint/2010/main" val="951911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E63BD-DBE2-BF47-A9E2-640E6A1E23E7}"/>
              </a:ext>
            </a:extLst>
          </p:cNvPr>
          <p:cNvSpPr>
            <a:spLocks noGrp="1"/>
          </p:cNvSpPr>
          <p:nvPr>
            <p:ph type="title"/>
          </p:nvPr>
        </p:nvSpPr>
        <p:spPr/>
        <p:txBody>
          <a:bodyPr>
            <a:normAutofit fontScale="90000"/>
          </a:bodyPr>
          <a:lstStyle/>
          <a:p>
            <a:r>
              <a:rPr lang="en-US" b="0"/>
              <a:t>About the company</a:t>
            </a:r>
          </a:p>
        </p:txBody>
      </p:sp>
      <p:pic>
        <p:nvPicPr>
          <p:cNvPr id="5" name="Content Placeholder 4">
            <a:extLst>
              <a:ext uri="{FF2B5EF4-FFF2-40B4-BE49-F238E27FC236}">
                <a16:creationId xmlns:a16="http://schemas.microsoft.com/office/drawing/2014/main" id="{D5D22345-2F80-4946-9E88-E6CFA60EC3EC}"/>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270" y="937287"/>
            <a:ext cx="8891460" cy="2963820"/>
          </a:xfrm>
        </p:spPr>
      </p:pic>
    </p:spTree>
    <p:extLst>
      <p:ext uri="{BB962C8B-B14F-4D97-AF65-F5344CB8AC3E}">
        <p14:creationId xmlns:p14="http://schemas.microsoft.com/office/powerpoint/2010/main" val="2862032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969B6-C621-4B9D-BC8D-B859E393F709}"/>
              </a:ext>
            </a:extLst>
          </p:cNvPr>
          <p:cNvSpPr>
            <a:spLocks noGrp="1"/>
          </p:cNvSpPr>
          <p:nvPr>
            <p:ph type="title"/>
          </p:nvPr>
        </p:nvSpPr>
        <p:spPr/>
        <p:txBody>
          <a:bodyPr>
            <a:normAutofit fontScale="90000"/>
          </a:bodyPr>
          <a:lstStyle/>
          <a:p>
            <a:r>
              <a:rPr lang="en-GB">
                <a:latin typeface="Proxima Nova Cn CF"/>
              </a:rPr>
              <a:t>The future</a:t>
            </a:r>
          </a:p>
        </p:txBody>
      </p:sp>
      <p:sp>
        <p:nvSpPr>
          <p:cNvPr id="3" name="Content Placeholder 2">
            <a:extLst>
              <a:ext uri="{FF2B5EF4-FFF2-40B4-BE49-F238E27FC236}">
                <a16:creationId xmlns:a16="http://schemas.microsoft.com/office/drawing/2014/main" id="{1F299D5F-FF18-40FE-A010-AA39BF32BA31}"/>
              </a:ext>
            </a:extLst>
          </p:cNvPr>
          <p:cNvSpPr>
            <a:spLocks noGrp="1"/>
          </p:cNvSpPr>
          <p:nvPr>
            <p:ph idx="1"/>
          </p:nvPr>
        </p:nvSpPr>
        <p:spPr/>
        <p:txBody>
          <a:bodyPr vert="horz" lIns="91440" tIns="45720" rIns="91440" bIns="45720" rtlCol="0" anchor="t">
            <a:normAutofit fontScale="85000" lnSpcReduction="20000"/>
          </a:bodyPr>
          <a:lstStyle/>
          <a:p>
            <a:r>
              <a:rPr lang="en-GB">
                <a:latin typeface="Proxima Nova Cn CF"/>
              </a:rPr>
              <a:t>Many people don’t need as many IP addresses as in the past</a:t>
            </a:r>
          </a:p>
          <a:p>
            <a:pPr lvl="1"/>
            <a:r>
              <a:rPr lang="en-GB">
                <a:latin typeface="Proxima Nova Cn CF"/>
              </a:rPr>
              <a:t>HTTPS once required unique IP addresses</a:t>
            </a:r>
          </a:p>
          <a:p>
            <a:pPr lvl="2"/>
            <a:r>
              <a:rPr lang="en-GB">
                <a:latin typeface="Proxima Nova Cn CF"/>
              </a:rPr>
              <a:t>SNI</a:t>
            </a:r>
            <a:endParaRPr lang="en-GB"/>
          </a:p>
          <a:p>
            <a:pPr lvl="2"/>
            <a:r>
              <a:rPr lang="en-GB">
                <a:latin typeface="Proxima Nova Cn CF"/>
              </a:rPr>
              <a:t>Easier availability of wildcard certificates (</a:t>
            </a:r>
            <a:r>
              <a:rPr lang="en-GB" err="1">
                <a:latin typeface="Proxima Nova Cn CF"/>
              </a:rPr>
              <a:t>Letsencrypt</a:t>
            </a:r>
            <a:r>
              <a:rPr lang="en-GB">
                <a:latin typeface="Proxima Nova Cn CF"/>
              </a:rPr>
              <a:t>!)</a:t>
            </a:r>
            <a:endParaRPr lang="en-GB"/>
          </a:p>
          <a:p>
            <a:pPr lvl="1"/>
            <a:r>
              <a:rPr lang="en-GB">
                <a:latin typeface="Proxima Nova Cn CF"/>
              </a:rPr>
              <a:t>Access internal corporate services via a VPN rather than public IPs</a:t>
            </a:r>
          </a:p>
          <a:p>
            <a:pPr lvl="2"/>
            <a:r>
              <a:rPr lang="en-GB">
                <a:latin typeface="Proxima Nova Cn CF"/>
              </a:rPr>
              <a:t>Better for security as well</a:t>
            </a:r>
          </a:p>
          <a:p>
            <a:r>
              <a:rPr lang="en-GB">
                <a:latin typeface="Proxima Nova Cn CF"/>
              </a:rPr>
              <a:t>Mobile networks – biggest growth area</a:t>
            </a:r>
          </a:p>
          <a:p>
            <a:pPr lvl="1"/>
            <a:r>
              <a:rPr lang="en-GB">
                <a:latin typeface="Proxima Nova Cn CF"/>
              </a:rPr>
              <a:t>Most IPv6 already or doing carrier grade NAT</a:t>
            </a:r>
          </a:p>
          <a:p>
            <a:r>
              <a:rPr lang="en-GB">
                <a:latin typeface="Proxima Nova Cn CF"/>
              </a:rPr>
              <a:t>IPv6 is gaining ground and will happen, but adoption is going to continue to progress slowly</a:t>
            </a:r>
          </a:p>
          <a:p>
            <a:r>
              <a:rPr lang="en-GB"/>
              <a:t>Much adoption will be dual-stack for several years to come</a:t>
            </a:r>
          </a:p>
        </p:txBody>
      </p:sp>
    </p:spTree>
    <p:extLst>
      <p:ext uri="{BB962C8B-B14F-4D97-AF65-F5344CB8AC3E}">
        <p14:creationId xmlns:p14="http://schemas.microsoft.com/office/powerpoint/2010/main" val="3968325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24E9B-41BB-4D05-9C4C-2DFFEB910EAE}"/>
              </a:ext>
            </a:extLst>
          </p:cNvPr>
          <p:cNvSpPr>
            <a:spLocks noGrp="1"/>
          </p:cNvSpPr>
          <p:nvPr>
            <p:ph type="title"/>
          </p:nvPr>
        </p:nvSpPr>
        <p:spPr/>
        <p:txBody>
          <a:bodyPr>
            <a:normAutofit fontScale="90000"/>
          </a:bodyPr>
          <a:lstStyle/>
          <a:p>
            <a:r>
              <a:rPr lang="en-GB"/>
              <a:t>The future continues…</a:t>
            </a:r>
          </a:p>
        </p:txBody>
      </p:sp>
      <p:sp>
        <p:nvSpPr>
          <p:cNvPr id="3" name="Content Placeholder 2">
            <a:extLst>
              <a:ext uri="{FF2B5EF4-FFF2-40B4-BE49-F238E27FC236}">
                <a16:creationId xmlns:a16="http://schemas.microsoft.com/office/drawing/2014/main" id="{4ADE85B1-1B0B-42B1-AAA9-F9207B3BBA44}"/>
              </a:ext>
            </a:extLst>
          </p:cNvPr>
          <p:cNvSpPr>
            <a:spLocks noGrp="1"/>
          </p:cNvSpPr>
          <p:nvPr>
            <p:ph idx="1"/>
          </p:nvPr>
        </p:nvSpPr>
        <p:spPr/>
        <p:txBody>
          <a:bodyPr>
            <a:normAutofit fontScale="92500" lnSpcReduction="20000"/>
          </a:bodyPr>
          <a:lstStyle/>
          <a:p>
            <a:r>
              <a:rPr lang="en-US"/>
              <a:t>Increased residential roll-out likely to continue</a:t>
            </a:r>
          </a:p>
          <a:p>
            <a:r>
              <a:rPr lang="en-US"/>
              <a:t>Government trying to force it via procurement/bids in some cases we've seen</a:t>
            </a:r>
          </a:p>
          <a:p>
            <a:r>
              <a:rPr lang="en-US"/>
              <a:t>Commercial users likely to be several years from widespread adoption: business cases still lacking for all but the biggest</a:t>
            </a:r>
          </a:p>
          <a:p>
            <a:r>
              <a:rPr lang="en-US"/>
              <a:t>Still a bit of a chicken and egg situation: not compelling until some content only accessible via IPv6, but nobody has done this for obvious reasons</a:t>
            </a:r>
            <a:endParaRPr lang="en-GB"/>
          </a:p>
        </p:txBody>
      </p:sp>
    </p:spTree>
    <p:extLst>
      <p:ext uri="{BB962C8B-B14F-4D97-AF65-F5344CB8AC3E}">
        <p14:creationId xmlns:p14="http://schemas.microsoft.com/office/powerpoint/2010/main" val="1790167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D4D35-9BB7-43FA-86BE-F74F7AEF0700}"/>
              </a:ext>
            </a:extLst>
          </p:cNvPr>
          <p:cNvSpPr>
            <a:spLocks noGrp="1"/>
          </p:cNvSpPr>
          <p:nvPr>
            <p:ph type="title"/>
          </p:nvPr>
        </p:nvSpPr>
        <p:spPr/>
        <p:txBody>
          <a:bodyPr>
            <a:normAutofit fontScale="90000"/>
          </a:bodyPr>
          <a:lstStyle/>
          <a:p>
            <a:r>
              <a:rPr lang="en-GB"/>
              <a:t>Questions?</a:t>
            </a:r>
          </a:p>
        </p:txBody>
      </p:sp>
      <p:sp>
        <p:nvSpPr>
          <p:cNvPr id="3" name="Content Placeholder 2">
            <a:extLst>
              <a:ext uri="{FF2B5EF4-FFF2-40B4-BE49-F238E27FC236}">
                <a16:creationId xmlns:a16="http://schemas.microsoft.com/office/drawing/2014/main" id="{6764226A-389C-4A81-86E3-132FA07A2082}"/>
              </a:ext>
            </a:extLst>
          </p:cNvPr>
          <p:cNvSpPr>
            <a:spLocks noGrp="1"/>
          </p:cNvSpPr>
          <p:nvPr>
            <p:ph idx="1"/>
          </p:nvPr>
        </p:nvSpPr>
        <p:spPr/>
        <p:txBody>
          <a:bodyPr/>
          <a:lstStyle/>
          <a:p>
            <a:r>
              <a:rPr lang="en-GB"/>
              <a:t>Don’t forget we’re looking for summer interns!</a:t>
            </a:r>
          </a:p>
          <a:p>
            <a:r>
              <a:rPr lang="en-GB"/>
              <a:t>corefiling.com/interns2019</a:t>
            </a:r>
          </a:p>
        </p:txBody>
      </p:sp>
      <p:pic>
        <p:nvPicPr>
          <p:cNvPr id="5" name="Picture 4">
            <a:extLst>
              <a:ext uri="{FF2B5EF4-FFF2-40B4-BE49-F238E27FC236}">
                <a16:creationId xmlns:a16="http://schemas.microsoft.com/office/drawing/2014/main" id="{A90FED77-8827-40B5-A57F-5A9AF6356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2209428"/>
            <a:ext cx="2857500" cy="2857500"/>
          </a:xfrm>
          <a:prstGeom prst="rect">
            <a:avLst/>
          </a:prstGeom>
        </p:spPr>
      </p:pic>
    </p:spTree>
    <p:extLst>
      <p:ext uri="{BB962C8B-B14F-4D97-AF65-F5344CB8AC3E}">
        <p14:creationId xmlns:p14="http://schemas.microsoft.com/office/powerpoint/2010/main" val="865532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1476D-BB30-47E9-9D32-5CA12B4508BF}"/>
              </a:ext>
            </a:extLst>
          </p:cNvPr>
          <p:cNvSpPr>
            <a:spLocks noGrp="1"/>
          </p:cNvSpPr>
          <p:nvPr>
            <p:ph type="title"/>
          </p:nvPr>
        </p:nvSpPr>
        <p:spPr/>
        <p:txBody>
          <a:bodyPr>
            <a:normAutofit fontScale="90000"/>
          </a:bodyPr>
          <a:lstStyle/>
          <a:p>
            <a:r>
              <a:rPr lang="en-GB"/>
              <a:t>Stephen introduces himself</a:t>
            </a:r>
          </a:p>
        </p:txBody>
      </p:sp>
      <p:sp>
        <p:nvSpPr>
          <p:cNvPr id="3" name="Content Placeholder 2">
            <a:extLst>
              <a:ext uri="{FF2B5EF4-FFF2-40B4-BE49-F238E27FC236}">
                <a16:creationId xmlns:a16="http://schemas.microsoft.com/office/drawing/2014/main" id="{ECC14852-C926-4BEE-A1E0-7BC1730D8D5A}"/>
              </a:ext>
            </a:extLst>
          </p:cNvPr>
          <p:cNvSpPr>
            <a:spLocks noGrp="1"/>
          </p:cNvSpPr>
          <p:nvPr>
            <p:ph idx="1"/>
          </p:nvPr>
        </p:nvSpPr>
        <p:spPr/>
        <p:txBody>
          <a:bodyPr vert="horz" lIns="91440" tIns="45720" rIns="91440" bIns="45720" rtlCol="0" anchor="t">
            <a:normAutofit/>
          </a:bodyPr>
          <a:lstStyle/>
          <a:p>
            <a:r>
              <a:rPr lang="en-GB">
                <a:latin typeface="Proxima Nova Cn CF"/>
              </a:rPr>
              <a:t>1998-2001</a:t>
            </a:r>
            <a:endParaRPr lang="en-US"/>
          </a:p>
          <a:p>
            <a:pPr lvl="1"/>
            <a:r>
              <a:rPr lang="en-GB">
                <a:latin typeface="Proxima Nova Cn CF"/>
              </a:rPr>
              <a:t>stephen.white@keble.ox.ac.uk (kebl1088)</a:t>
            </a:r>
          </a:p>
          <a:p>
            <a:pPr lvl="1"/>
            <a:r>
              <a:rPr lang="en-GB">
                <a:latin typeface="Proxima Nova Cn CF"/>
              </a:rPr>
              <a:t>swhite@ox.compsoc.net</a:t>
            </a:r>
          </a:p>
          <a:p>
            <a:r>
              <a:rPr lang="en-GB">
                <a:latin typeface="Proxima Nova Cn CF"/>
              </a:rPr>
              <a:t>2001-present</a:t>
            </a:r>
            <a:endParaRPr lang="en-US">
              <a:latin typeface="Proxima Nova Cn CF"/>
            </a:endParaRPr>
          </a:p>
          <a:p>
            <a:pPr lvl="1"/>
            <a:r>
              <a:rPr lang="en-GB">
                <a:latin typeface="Proxima Nova Cn CF"/>
              </a:rPr>
              <a:t>swhite@corefiling.com</a:t>
            </a:r>
          </a:p>
          <a:p>
            <a:r>
              <a:rPr lang="en-GB">
                <a:latin typeface="Proxima Nova Cn CF"/>
              </a:rPr>
              <a:t>Also some contracting and other stuff</a:t>
            </a:r>
            <a:endParaRPr lang="en-US"/>
          </a:p>
          <a:p>
            <a:pPr lvl="1"/>
            <a:r>
              <a:rPr lang="en-GB">
                <a:latin typeface="Proxima Nova Cn CF"/>
              </a:rPr>
              <a:t>Some early E Commerce, We7, personal domain</a:t>
            </a:r>
            <a:endParaRPr lang="en-US"/>
          </a:p>
          <a:p>
            <a:endParaRPr lang="en-GB"/>
          </a:p>
        </p:txBody>
      </p:sp>
    </p:spTree>
    <p:extLst>
      <p:ext uri="{BB962C8B-B14F-4D97-AF65-F5344CB8AC3E}">
        <p14:creationId xmlns:p14="http://schemas.microsoft.com/office/powerpoint/2010/main" val="3093558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28E6-7F54-4C99-82AC-8E7B1F0D9D1A}"/>
              </a:ext>
            </a:extLst>
          </p:cNvPr>
          <p:cNvSpPr>
            <a:spLocks noGrp="1"/>
          </p:cNvSpPr>
          <p:nvPr>
            <p:ph type="title"/>
          </p:nvPr>
        </p:nvSpPr>
        <p:spPr/>
        <p:txBody>
          <a:bodyPr>
            <a:normAutofit fontScale="90000"/>
          </a:bodyPr>
          <a:lstStyle/>
          <a:p>
            <a:r>
              <a:rPr lang="en-GB"/>
              <a:t>David introduces himself</a:t>
            </a:r>
          </a:p>
        </p:txBody>
      </p:sp>
      <p:sp>
        <p:nvSpPr>
          <p:cNvPr id="3" name="Content Placeholder 2">
            <a:extLst>
              <a:ext uri="{FF2B5EF4-FFF2-40B4-BE49-F238E27FC236}">
                <a16:creationId xmlns:a16="http://schemas.microsoft.com/office/drawing/2014/main" id="{CE2F9525-8E83-4626-B01F-E942CB35B20A}"/>
              </a:ext>
            </a:extLst>
          </p:cNvPr>
          <p:cNvSpPr>
            <a:spLocks noGrp="1"/>
          </p:cNvSpPr>
          <p:nvPr>
            <p:ph idx="1"/>
          </p:nvPr>
        </p:nvSpPr>
        <p:spPr/>
        <p:txBody>
          <a:bodyPr>
            <a:normAutofit lnSpcReduction="10000"/>
          </a:bodyPr>
          <a:lstStyle/>
          <a:p>
            <a:r>
              <a:rPr lang="en-GB"/>
              <a:t>2006-2009</a:t>
            </a:r>
          </a:p>
          <a:p>
            <a:pPr lvl="1"/>
            <a:r>
              <a:rPr lang="en-GB"/>
              <a:t>david.north@magd.ox.ac.uk</a:t>
            </a:r>
          </a:p>
          <a:p>
            <a:pPr lvl="1"/>
            <a:r>
              <a:rPr lang="en-GB"/>
              <a:t>north@ox.compsoc.net</a:t>
            </a:r>
          </a:p>
          <a:p>
            <a:r>
              <a:rPr lang="en-GB"/>
              <a:t>2009-present</a:t>
            </a:r>
          </a:p>
          <a:p>
            <a:pPr lvl="1"/>
            <a:r>
              <a:rPr lang="en-GB"/>
              <a:t>dtn@corefiling.com</a:t>
            </a:r>
          </a:p>
          <a:p>
            <a:r>
              <a:rPr lang="en-GB"/>
              <a:t>2007-present</a:t>
            </a:r>
          </a:p>
          <a:p>
            <a:pPr lvl="1"/>
            <a:r>
              <a:rPr lang="en-GB"/>
              <a:t>david@dnorth.net (everyone should have their own domain name)</a:t>
            </a:r>
          </a:p>
        </p:txBody>
      </p:sp>
    </p:spTree>
    <p:extLst>
      <p:ext uri="{BB962C8B-B14F-4D97-AF65-F5344CB8AC3E}">
        <p14:creationId xmlns:p14="http://schemas.microsoft.com/office/powerpoint/2010/main" val="2059344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EE82F-9415-4B2D-A4D6-B84A6B06DB7D}"/>
              </a:ext>
            </a:extLst>
          </p:cNvPr>
          <p:cNvSpPr>
            <a:spLocks noGrp="1"/>
          </p:cNvSpPr>
          <p:nvPr>
            <p:ph type="title"/>
          </p:nvPr>
        </p:nvSpPr>
        <p:spPr/>
        <p:txBody>
          <a:bodyPr>
            <a:normAutofit fontScale="90000"/>
          </a:bodyPr>
          <a:lstStyle/>
          <a:p>
            <a:r>
              <a:rPr lang="en-GB"/>
              <a:t>Quick introduction to IPv6</a:t>
            </a:r>
          </a:p>
        </p:txBody>
      </p:sp>
      <p:sp>
        <p:nvSpPr>
          <p:cNvPr id="3" name="Content Placeholder 2">
            <a:extLst>
              <a:ext uri="{FF2B5EF4-FFF2-40B4-BE49-F238E27FC236}">
                <a16:creationId xmlns:a16="http://schemas.microsoft.com/office/drawing/2014/main" id="{08028470-B0E1-4934-91F3-65D4D57F1471}"/>
              </a:ext>
            </a:extLst>
          </p:cNvPr>
          <p:cNvSpPr>
            <a:spLocks noGrp="1"/>
          </p:cNvSpPr>
          <p:nvPr>
            <p:ph idx="1"/>
          </p:nvPr>
        </p:nvSpPr>
        <p:spPr/>
        <p:txBody>
          <a:bodyPr>
            <a:normAutofit/>
          </a:bodyPr>
          <a:lstStyle/>
          <a:p>
            <a:pPr marL="0" indent="0">
              <a:buNone/>
            </a:pPr>
            <a:r>
              <a:rPr lang="en-GB"/>
              <a:t>facebook.com -&gt; 157.240.1.35 </a:t>
            </a:r>
          </a:p>
          <a:p>
            <a:pPr marL="0" indent="0">
              <a:buNone/>
            </a:pPr>
            <a:endParaRPr lang="en-GB"/>
          </a:p>
          <a:p>
            <a:pPr marL="0" indent="0">
              <a:buNone/>
            </a:pPr>
            <a:r>
              <a:rPr lang="en-GB"/>
              <a:t>10011101 11110000 00000001 01000011</a:t>
            </a:r>
          </a:p>
          <a:p>
            <a:pPr marL="0" indent="0">
              <a:buNone/>
            </a:pPr>
            <a:r>
              <a:rPr lang="en-GB"/>
              <a:t>    157	        240	      1		  35</a:t>
            </a:r>
          </a:p>
          <a:p>
            <a:pPr marL="0" indent="0">
              <a:buNone/>
            </a:pPr>
            <a:endParaRPr lang="en-GB"/>
          </a:p>
        </p:txBody>
      </p:sp>
    </p:spTree>
    <p:extLst>
      <p:ext uri="{BB962C8B-B14F-4D97-AF65-F5344CB8AC3E}">
        <p14:creationId xmlns:p14="http://schemas.microsoft.com/office/powerpoint/2010/main" val="1523949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69E78-2B21-4DB0-B312-253F082B911D}"/>
              </a:ext>
            </a:extLst>
          </p:cNvPr>
          <p:cNvSpPr>
            <a:spLocks noGrp="1"/>
          </p:cNvSpPr>
          <p:nvPr>
            <p:ph type="title"/>
          </p:nvPr>
        </p:nvSpPr>
        <p:spPr/>
        <p:txBody>
          <a:bodyPr>
            <a:normAutofit fontScale="90000"/>
          </a:bodyPr>
          <a:lstStyle/>
          <a:p>
            <a:r>
              <a:rPr lang="en-GB"/>
              <a:t>Address exhaustion</a:t>
            </a:r>
          </a:p>
        </p:txBody>
      </p:sp>
      <p:sp>
        <p:nvSpPr>
          <p:cNvPr id="3" name="Content Placeholder 2">
            <a:extLst>
              <a:ext uri="{FF2B5EF4-FFF2-40B4-BE49-F238E27FC236}">
                <a16:creationId xmlns:a16="http://schemas.microsoft.com/office/drawing/2014/main" id="{3E6EF969-2DA2-4526-BE5E-78010B5340D5}"/>
              </a:ext>
            </a:extLst>
          </p:cNvPr>
          <p:cNvSpPr>
            <a:spLocks noGrp="1"/>
          </p:cNvSpPr>
          <p:nvPr>
            <p:ph idx="1"/>
          </p:nvPr>
        </p:nvSpPr>
        <p:spPr/>
        <p:txBody>
          <a:bodyPr/>
          <a:lstStyle/>
          <a:p>
            <a:r>
              <a:rPr lang="en-GB"/>
              <a:t>2</a:t>
            </a:r>
            <a:r>
              <a:rPr lang="en-GB" baseline="30000"/>
              <a:t>32</a:t>
            </a:r>
            <a:r>
              <a:rPr lang="en-GB"/>
              <a:t> possible addresses</a:t>
            </a:r>
          </a:p>
          <a:p>
            <a:r>
              <a:rPr lang="en-GB"/>
              <a:t>Private = 192.168.x.x, 172.(16-32).</a:t>
            </a:r>
            <a:r>
              <a:rPr lang="en-GB" err="1"/>
              <a:t>x.x</a:t>
            </a:r>
            <a:r>
              <a:rPr lang="en-GB"/>
              <a:t>, 10.x.x.x</a:t>
            </a:r>
          </a:p>
          <a:p>
            <a:endParaRPr lang="en-GB"/>
          </a:p>
        </p:txBody>
      </p:sp>
    </p:spTree>
    <p:extLst>
      <p:ext uri="{BB962C8B-B14F-4D97-AF65-F5344CB8AC3E}">
        <p14:creationId xmlns:p14="http://schemas.microsoft.com/office/powerpoint/2010/main" val="3494045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9089A-D967-4295-A135-5D4551D666A8}"/>
              </a:ext>
            </a:extLst>
          </p:cNvPr>
          <p:cNvSpPr>
            <a:spLocks noGrp="1"/>
          </p:cNvSpPr>
          <p:nvPr>
            <p:ph type="title"/>
          </p:nvPr>
        </p:nvSpPr>
        <p:spPr/>
        <p:txBody>
          <a:bodyPr>
            <a:normAutofit fontScale="90000"/>
          </a:bodyPr>
          <a:lstStyle/>
          <a:p>
            <a:endParaRPr lang="en-GB"/>
          </a:p>
        </p:txBody>
      </p:sp>
      <p:pic>
        <p:nvPicPr>
          <p:cNvPr id="5" name="Content Placeholder 4">
            <a:extLst>
              <a:ext uri="{FF2B5EF4-FFF2-40B4-BE49-F238E27FC236}">
                <a16:creationId xmlns:a16="http://schemas.microsoft.com/office/drawing/2014/main" id="{953A74CF-859F-4042-BD77-AC3956A5CDB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11760" y="37099"/>
            <a:ext cx="4452312" cy="6473902"/>
          </a:xfrm>
        </p:spPr>
      </p:pic>
    </p:spTree>
    <p:extLst>
      <p:ext uri="{BB962C8B-B14F-4D97-AF65-F5344CB8AC3E}">
        <p14:creationId xmlns:p14="http://schemas.microsoft.com/office/powerpoint/2010/main" val="791002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DF9CC-EA50-466F-9390-28F2276BD8AB}"/>
              </a:ext>
            </a:extLst>
          </p:cNvPr>
          <p:cNvSpPr>
            <a:spLocks noGrp="1"/>
          </p:cNvSpPr>
          <p:nvPr>
            <p:ph type="title"/>
          </p:nvPr>
        </p:nvSpPr>
        <p:spPr/>
        <p:txBody>
          <a:bodyPr>
            <a:normAutofit fontScale="90000"/>
          </a:bodyPr>
          <a:lstStyle/>
          <a:p>
            <a:endParaRPr lang="en-GB"/>
          </a:p>
        </p:txBody>
      </p:sp>
      <p:pic>
        <p:nvPicPr>
          <p:cNvPr id="5" name="Content Placeholder 4">
            <a:extLst>
              <a:ext uri="{FF2B5EF4-FFF2-40B4-BE49-F238E27FC236}">
                <a16:creationId xmlns:a16="http://schemas.microsoft.com/office/drawing/2014/main" id="{B6BD628A-5227-4F3A-9D94-6D1CA7BDF6B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427" y="0"/>
            <a:ext cx="7293890" cy="5186767"/>
          </a:xfrm>
        </p:spPr>
      </p:pic>
    </p:spTree>
    <p:extLst>
      <p:ext uri="{BB962C8B-B14F-4D97-AF65-F5344CB8AC3E}">
        <p14:creationId xmlns:p14="http://schemas.microsoft.com/office/powerpoint/2010/main" val="1078239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758-77AC-4522-A82D-2A5DD4624008}"/>
              </a:ext>
            </a:extLst>
          </p:cNvPr>
          <p:cNvSpPr>
            <a:spLocks noGrp="1"/>
          </p:cNvSpPr>
          <p:nvPr>
            <p:ph type="title"/>
          </p:nvPr>
        </p:nvSpPr>
        <p:spPr/>
        <p:txBody>
          <a:bodyPr>
            <a:normAutofit fontScale="90000"/>
          </a:bodyPr>
          <a:lstStyle/>
          <a:p>
            <a:endParaRPr lang="en-GB"/>
          </a:p>
        </p:txBody>
      </p:sp>
      <p:sp>
        <p:nvSpPr>
          <p:cNvPr id="3" name="Content Placeholder 2">
            <a:extLst>
              <a:ext uri="{FF2B5EF4-FFF2-40B4-BE49-F238E27FC236}">
                <a16:creationId xmlns:a16="http://schemas.microsoft.com/office/drawing/2014/main" id="{48D69210-E6DD-4827-B203-F8EDF8C7AE61}"/>
              </a:ext>
            </a:extLst>
          </p:cNvPr>
          <p:cNvSpPr>
            <a:spLocks noGrp="1"/>
          </p:cNvSpPr>
          <p:nvPr>
            <p:ph idx="1"/>
          </p:nvPr>
        </p:nvSpPr>
        <p:spPr/>
        <p:txBody>
          <a:bodyPr/>
          <a:lstStyle/>
          <a:p>
            <a:r>
              <a:rPr lang="en-GB"/>
              <a:t>facebook.com -&gt; 2a03:2880:f129:83:face:b00c:0:25de</a:t>
            </a:r>
          </a:p>
        </p:txBody>
      </p:sp>
    </p:spTree>
    <p:extLst>
      <p:ext uri="{BB962C8B-B14F-4D97-AF65-F5344CB8AC3E}">
        <p14:creationId xmlns:p14="http://schemas.microsoft.com/office/powerpoint/2010/main" val="2272222174"/>
      </p:ext>
    </p:extLst>
  </p:cSld>
  <p:clrMapOvr>
    <a:masterClrMapping/>
  </p:clrMapOvr>
</p:sld>
</file>

<file path=ppt/theme/theme1.xml><?xml version="1.0" encoding="utf-8"?>
<a:theme xmlns:a="http://schemas.openxmlformats.org/drawingml/2006/main" name="CoreFiling">
  <a:themeElements>
    <a:clrScheme name="CoreFiling">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Proxima Nova Cn CF Titling"/>
        <a:ea typeface=""/>
        <a:cs typeface=""/>
      </a:majorFont>
      <a:minorFont>
        <a:latin typeface="Proxima Nova Cn C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eFiling-presentation" id="{4054AB03-DF11-2541-8064-FBAD6B3D79AB}" vid="{89918F88-670F-1A45-8AF0-EC9E18AD11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CoreFiling-presentation</Template>
  <Application>Microsoft Office PowerPoint</Application>
  <PresentationFormat>On-screen Show (16:10)</PresentationFormat>
  <Slides>22</Slides>
  <Notes>19</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CoreFiling</vt:lpstr>
      <vt:lpstr>IPv6: are we there yet?</vt:lpstr>
      <vt:lpstr>About the company</vt:lpstr>
      <vt:lpstr>Stephen introduces himself</vt:lpstr>
      <vt:lpstr>David introduces himself</vt:lpstr>
      <vt:lpstr>Quick introduction to IPv6</vt:lpstr>
      <vt:lpstr>Address exhaustion</vt:lpstr>
      <vt:lpstr>PowerPoint Presentation</vt:lpstr>
      <vt:lpstr>PowerPoint Presentation</vt:lpstr>
      <vt:lpstr>PowerPoint Presentation</vt:lpstr>
      <vt:lpstr>End users: Broadband</vt:lpstr>
      <vt:lpstr>Hardware and software support</vt:lpstr>
      <vt:lpstr>End users: mobile</vt:lpstr>
      <vt:lpstr>End users: businesses</vt:lpstr>
      <vt:lpstr>End users: businesses</vt:lpstr>
      <vt:lpstr>End users: academia</vt:lpstr>
      <vt:lpstr>Content providers</vt:lpstr>
      <vt:lpstr>Apple</vt:lpstr>
      <vt:lpstr>Hosting companies</vt:lpstr>
      <vt:lpstr>Where we are</vt:lpstr>
      <vt:lpstr>The future</vt:lpstr>
      <vt:lpstr>The future continues…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IPv6: are we there yet?</dc:title>
  <dc:creator>David North</dc:creator>
  <cp:revision>1</cp:revision>
  <dcterms:created xsi:type="dcterms:W3CDTF">2019-01-25T11:36:15Z</dcterms:created>
  <dcterms:modified xsi:type="dcterms:W3CDTF">2019-01-30T13:11:14Z</dcterms:modified>
</cp:coreProperties>
</file>